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7" r:id="rId9"/>
    <p:sldId id="268" r:id="rId10"/>
    <p:sldId id="263" r:id="rId11"/>
    <p:sldId id="264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228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54864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ose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5410200" cy="5031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228600"/>
            <a:ext cx="65532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লাল গোলাপের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247077"/>
            <a:ext cx="6553200" cy="206210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  </a:t>
            </a:r>
            <a:r>
              <a:rPr lang="bn-IN" sz="4800" dirty="0" smtClean="0">
                <a:latin typeface="NikoshLightBAN" pitchFamily="2" charset="0"/>
                <a:cs typeface="NikoshLightBAN" pitchFamily="2" charset="0"/>
              </a:rPr>
              <a:t>পানির পাঁচটি উৎসের নাম লেখ । </a:t>
            </a:r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 </a:t>
            </a:r>
          </a:p>
          <a:p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 </a:t>
            </a:r>
          </a:p>
          <a:p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066800"/>
            <a:ext cx="6705600" cy="1323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LightBAN" pitchFamily="2" charset="0"/>
                <a:cs typeface="NikoshLightBAN" pitchFamily="2" charset="0"/>
              </a:rPr>
              <a:t>দলীয় কাজ 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6324600" cy="15696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LightBAN" pitchFamily="2" charset="0"/>
                <a:cs typeface="NikoshLightBAN" pitchFamily="2" charset="0"/>
              </a:rPr>
              <a:t>  মূল্যায়ন</a:t>
            </a:r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7244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আমরা</a:t>
            </a:r>
            <a:r>
              <a:rPr lang="en-US" sz="4000" smtClean="0">
                <a:latin typeface="NikoshLightBAN" pitchFamily="2" charset="0"/>
                <a:cs typeface="NikoshLightBAN" pitchFamily="2" charset="0"/>
              </a:rPr>
              <a:t>…..</a:t>
            </a:r>
            <a:r>
              <a:rPr lang="bn-IN" sz="4000" smtClean="0">
                <a:latin typeface="NikoshLightBAN" pitchFamily="2" charset="0"/>
                <a:cs typeface="NikoshLightBAN" pitchFamily="2" charset="0"/>
              </a:rPr>
              <a:t>পান </a:t>
            </a:r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করি। </a:t>
            </a:r>
          </a:p>
          <a:p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পানির অপর নাম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…….</a:t>
            </a:r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। 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উপযুক্ত শব্দ বসিয়ে খালিঘর পুরন কর । 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352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জীবন 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276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ভাত 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3352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পানি 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334 -0.01551 -0.06927 -0.00903 -0.10157 0.00602 C -0.11389 0.01806 -0.1007 0.00695 -0.11667 0.01412 C -0.11841 0.01482 -0.11945 0.01713 -0.12118 0.01806 C -0.12795 0.02199 -0.13525 0.0257 -0.14236 0.02824 C -0.15 0.04282 -0.16389 0.05324 -0.1757 0.06042 C -0.18455 0.06574 -0.18802 0.0713 -0.19844 0.07477 C -0.2033 0.0787 -0.21007 0.08403 -0.21511 0.08681 C -0.22101 0.09005 -0.23334 0.09491 -0.23334 0.09491 C -0.23993 0.10324 -0.24931 0.10602 -0.25608 0.11505 C -0.25973 0.12917 -0.26302 0.14329 -0.26667 0.15741 C -0.26875 0.17431 -0.26893 0.16898 -0.26667 0.18982 C -0.26632 0.19259 -0.26511 0.19792 -0.26511 0.19792 " pathEditMode="relative" ptsTypes="ffffffffffff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81 0.02245 0.00469 0.01805 0.01667 0.02222 C 0.02049 0.02546 0.02517 0.02662 0.02882 0.03032 C 0.04149 0.04305 0.02639 0.03565 0.03785 0.04027 C 0.05538 0.05648 0.07778 0.06666 0.09844 0.07268 C 0.1184 0.08796 0.14392 0.09213 0.16667 0.0949 C 0.18003 0.10069 0.19184 0.10162 0.20608 0.10301 C 0.21927 0.11157 0.23889 0.12245 0.25295 0.12731 C 0.25955 0.13565 0.25191 0.12754 0.2651 0.13333 C 0.26684 0.13402 0.26806 0.13611 0.26962 0.13727 C 0.2783 0.14305 0.28681 0.14977 0.29549 0.15555 C 0.29844 0.15764 0.30156 0.15926 0.30451 0.16157 C 0.30764 0.16389 0.31354 0.16967 0.31354 0.16967 C 0.31615 0.17963 0.32222 0.18981 0.32726 0.19791 C 0.33073 0.20347 0.33108 0.20902 0.3349 0.21412 C 0.33785 0.23194 0.3309 0.25324 0.34097 0.26666 C 0.34045 0.2706 0.3408 0.275 0.33941 0.2787 C 0.33455 0.29166 0.3349 0.27824 0.3349 0.28472 " pathEditMode="relative" ptsTypes="fffffffffffffffff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9" grpId="0"/>
      <p:bldP spid="9" grpId="1"/>
      <p:bldP spid="10" grpId="0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629400" cy="15696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n>
                  <a:solidFill>
                    <a:srgbClr val="FF0000"/>
                  </a:solidFill>
                </a:ln>
                <a:latin typeface="NikoshLightBAN" pitchFamily="2" charset="0"/>
                <a:cs typeface="NikoshLightBAN" pitchFamily="2" charset="0"/>
              </a:rPr>
              <a:t>ধন্যবাদ </a:t>
            </a:r>
            <a:endParaRPr lang="en-US" sz="4000" dirty="0">
              <a:ln>
                <a:solidFill>
                  <a:srgbClr val="FF0000"/>
                </a:solidFill>
              </a:ln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4422022" cy="4064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630" t="30208" r="53514" b="54167"/>
          <a:stretch/>
        </p:blipFill>
        <p:spPr>
          <a:xfrm>
            <a:off x="3352800" y="1981200"/>
            <a:ext cx="762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75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514600"/>
            <a:ext cx="7772400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IN" sz="5400" dirty="0" smtClean="0">
                <a:latin typeface="NikoshLightBAN" pitchFamily="2" charset="0"/>
                <a:cs typeface="NikoshLightBAN" pitchFamily="2" charset="0"/>
              </a:rPr>
              <a:t>মোঃ সেলিম রেজা, </a:t>
            </a:r>
          </a:p>
          <a:p>
            <a:r>
              <a:rPr lang="bn-IN" sz="5400" dirty="0" smtClean="0">
                <a:latin typeface="NikoshLightBAN" pitchFamily="2" charset="0"/>
                <a:cs typeface="NikoshLightBAN" pitchFamily="2" charset="0"/>
              </a:rPr>
              <a:t>তহমিনা নাছরীন, শিরীনা খাতুন, তাহমিনা খাতুন, রবিউল ইসলাম।  </a:t>
            </a:r>
          </a:p>
          <a:p>
            <a:r>
              <a:rPr lang="bn-IN" sz="5400" dirty="0" smtClean="0">
                <a:latin typeface="NikoshLightBAN" pitchFamily="2" charset="0"/>
                <a:cs typeface="NikoshLightBAN" pitchFamily="2" charset="0"/>
              </a:rPr>
              <a:t>ঝিনাইদহ। </a:t>
            </a:r>
            <a:r>
              <a:rPr lang="bn-IN" sz="4400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762000"/>
            <a:ext cx="609600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IN" sz="8000" b="1" dirty="0" smtClean="0">
                <a:latin typeface="NikoshLightBAN" pitchFamily="2" charset="0"/>
                <a:cs typeface="NikoshLightBAN" pitchFamily="2" charset="0"/>
              </a:rPr>
              <a:t>শিক্ষক পরিচিতি  </a:t>
            </a:r>
            <a:endParaRPr lang="en-US" sz="4000" b="1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24400" y="2286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990600" y="2390788"/>
            <a:ext cx="6629400" cy="25545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শ্রেণিঃ তৃতীয়      </a:t>
            </a:r>
          </a:p>
          <a:p>
            <a:pPr algn="ctr"/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অধ্যায় ৪ , পৃষ্ঠা নং ২২ -২৩</a:t>
            </a:r>
          </a:p>
          <a:p>
            <a:pPr algn="ctr"/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সময়ঃ ৪৫ মিনিট  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81000"/>
            <a:ext cx="65532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LightBAN" pitchFamily="2" charset="0"/>
                <a:cs typeface="NikoshLightBAN" pitchFamily="2" charset="0"/>
              </a:rPr>
              <a:t>  পাঠ পরিচিতি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0600" y="685800"/>
            <a:ext cx="6858000" cy="403187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LightBAN" pitchFamily="2" charset="0"/>
                <a:cs typeface="NikoshLightBAN" pitchFamily="2" charset="0"/>
              </a:rPr>
              <a:t>শিখনফলঃ </a:t>
            </a:r>
          </a:p>
          <a:p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৩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.1.1</a:t>
            </a:r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 আমাদের জীবনে পানির ব্যবহার সর্ম্পকে বলতে পারবে। </a:t>
            </a:r>
          </a:p>
          <a:p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3.2.1</a:t>
            </a:r>
            <a:r>
              <a:rPr lang="bn-IN" sz="4000" dirty="0" smtClean="0">
                <a:latin typeface="NikoshLightBAN" pitchFamily="2" charset="0"/>
                <a:cs typeface="NikoshLightBAN" pitchFamily="2" charset="0"/>
              </a:rPr>
              <a:t> নিকট পরিবেশে পানির কী কী উৎস রয়েছে তা বলতে পারবে। 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6934200" cy="144655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LightBAN" pitchFamily="2" charset="0"/>
                <a:cs typeface="NikoshLightBAN" pitchFamily="2" charset="0"/>
              </a:rPr>
              <a:t>জীবনের জন্য পানি 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আর্স্নি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362200"/>
            <a:ext cx="3733800" cy="2209800"/>
          </a:xfrm>
          <a:prstGeom prst="rect">
            <a:avLst/>
          </a:prstGeom>
        </p:spPr>
      </p:pic>
      <p:pic>
        <p:nvPicPr>
          <p:cNvPr id="3" name="Picture 2" descr="কুয়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3480062" cy="2454288"/>
          </a:xfrm>
          <a:prstGeom prst="rect">
            <a:avLst/>
          </a:prstGeom>
        </p:spPr>
      </p:pic>
      <p:pic>
        <p:nvPicPr>
          <p:cNvPr id="4" name="Picture 3" descr="ন্দ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800600"/>
            <a:ext cx="3505200" cy="2057400"/>
          </a:xfrm>
          <a:prstGeom prst="rect">
            <a:avLst/>
          </a:prstGeom>
        </p:spPr>
      </p:pic>
      <p:pic>
        <p:nvPicPr>
          <p:cNvPr id="5" name="Picture 4" descr="পানির ক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0"/>
            <a:ext cx="1828800" cy="1709928"/>
          </a:xfrm>
          <a:prstGeom prst="rect">
            <a:avLst/>
          </a:prstGeom>
        </p:spPr>
      </p:pic>
      <p:pic>
        <p:nvPicPr>
          <p:cNvPr id="6" name="Picture 5" descr="বৃষ্টি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8000" y="0"/>
            <a:ext cx="3556000" cy="2133600"/>
          </a:xfrm>
          <a:prstGeom prst="rect">
            <a:avLst/>
          </a:prstGeom>
        </p:spPr>
      </p:pic>
      <p:pic>
        <p:nvPicPr>
          <p:cNvPr id="8" name="Picture 7" descr="আর্স্নিক মুক্ত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4648200"/>
            <a:ext cx="3733800" cy="2209800"/>
          </a:xfrm>
          <a:prstGeom prst="rect">
            <a:avLst/>
          </a:prstGeom>
        </p:spPr>
      </p:pic>
      <p:pic>
        <p:nvPicPr>
          <p:cNvPr id="10" name="Picture 9" descr="index ে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661682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95107">
            <a:off x="5744356" y="5431959"/>
            <a:ext cx="53796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 l="26940" t="10417" r="28550" b="6250"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6940" t="11458" r="27965" b="10417"/>
          <a:stretch>
            <a:fillRect/>
          </a:stretch>
        </p:blipFill>
        <p:spPr bwMode="auto">
          <a:xfrm>
            <a:off x="838200" y="0"/>
            <a:ext cx="7010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LightBAN" pitchFamily="2" charset="0"/>
            <a:cs typeface="NikoshLight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106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NikoshLightBAN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CF</dc:creator>
  <cp:lastModifiedBy>CF</cp:lastModifiedBy>
  <cp:revision>120</cp:revision>
  <dcterms:created xsi:type="dcterms:W3CDTF">2006-08-16T00:00:00Z</dcterms:created>
  <dcterms:modified xsi:type="dcterms:W3CDTF">2020-01-26T05:47:22Z</dcterms:modified>
</cp:coreProperties>
</file>