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9" r:id="rId5"/>
    <p:sldId id="264" r:id="rId6"/>
    <p:sldId id="265" r:id="rId7"/>
    <p:sldId id="261" r:id="rId8"/>
    <p:sldId id="266" r:id="rId9"/>
    <p:sldId id="256" r:id="rId10"/>
    <p:sldId id="270" r:id="rId11"/>
    <p:sldId id="271" r:id="rId12"/>
    <p:sldId id="272" r:id="rId13"/>
    <p:sldId id="26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9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3E51-6088-4445-8CA4-B8202146F58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88E9-4F6D-473C-8259-E7503C2B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4" y="2267887"/>
            <a:ext cx="6683114" cy="44442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43397" y="584616"/>
            <a:ext cx="8724275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জাতীয় পাখির 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4" y="242436"/>
            <a:ext cx="7472980" cy="4520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615" y="4763227"/>
            <a:ext cx="7854845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4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26" y="126018"/>
            <a:ext cx="7887383" cy="5006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6126" y="5132641"/>
            <a:ext cx="7887383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মৌ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0" y="175051"/>
            <a:ext cx="7107894" cy="4480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3731" y="4781863"/>
            <a:ext cx="8499423" cy="19389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কউ না কেন বউ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051" y="0"/>
            <a:ext cx="562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445" y="1636775"/>
            <a:ext cx="7914806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শব্দ বলি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1" y="3171575"/>
            <a:ext cx="2542658" cy="2263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09" y="3141412"/>
            <a:ext cx="3049794" cy="2280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82" y="3171575"/>
            <a:ext cx="3119968" cy="2401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70" y="3171575"/>
            <a:ext cx="3305430" cy="2117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581" y="5572768"/>
            <a:ext cx="222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7974" y="5572768"/>
            <a:ext cx="2999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আতা গাছ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2276" y="5422126"/>
            <a:ext cx="247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তোতা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1264" y="5435090"/>
            <a:ext cx="2554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মৌমাছি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070" y="254833"/>
            <a:ext cx="5516381" cy="15696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574" y="2773180"/>
            <a:ext cx="7689954" cy="19389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 পাঠ কর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[মৌখিক ভাবে]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820" y="614597"/>
            <a:ext cx="797476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790" y="3477718"/>
            <a:ext cx="8514413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চেনা ৫টি পাখির নাম লিখবে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18" y="313856"/>
            <a:ext cx="571500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3103" y="3747542"/>
            <a:ext cx="6265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শাক সবজি খাও</a:t>
            </a: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থাকো</a:t>
            </a:r>
          </a:p>
        </p:txBody>
      </p:sp>
    </p:spTree>
    <p:extLst>
      <p:ext uri="{BB962C8B-B14F-4D97-AF65-F5344CB8AC3E}">
        <p14:creationId xmlns:p14="http://schemas.microsoft.com/office/powerpoint/2010/main" val="13664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46" y="509666"/>
            <a:ext cx="912901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115" y="2893102"/>
            <a:ext cx="10088380" cy="255454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শেখা আজিজ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কর্মস্থলঃবেজপাড়া সরকারি প্রাথমিক বিদ্যালয়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কালীগঞ্জ, ঝিনাইদহ।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1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144" y="554636"/>
            <a:ext cx="1022329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252" y="2983043"/>
            <a:ext cx="10493115" cy="31700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প্রথম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 ছড়া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আতা গাছে তোতা পাখি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৫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6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3267856"/>
            <a:ext cx="10568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২.৪.৫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4164" y="794479"/>
            <a:ext cx="9248932" cy="156966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469" y="1678899"/>
            <a:ext cx="1092782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499" y="3882452"/>
            <a:ext cx="1053808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আচ্ছা, তোমরা কি সবাই পাখি দেখেছ?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49" y="749509"/>
            <a:ext cx="1002842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/>
              <a:t>পাঠ ঘোষণা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158584" y="3342806"/>
            <a:ext cx="6970426" cy="19389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27" y="599607"/>
            <a:ext cx="601105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2846" y="3162924"/>
            <a:ext cx="47668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সমস্বরে পড়বে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65" y="6935"/>
            <a:ext cx="5467419" cy="68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136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PTI Jhenaidah</cp:lastModifiedBy>
  <cp:revision>38</cp:revision>
  <dcterms:created xsi:type="dcterms:W3CDTF">2020-01-24T03:46:29Z</dcterms:created>
  <dcterms:modified xsi:type="dcterms:W3CDTF">2020-01-26T04:04:40Z</dcterms:modified>
</cp:coreProperties>
</file>