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70" r:id="rId13"/>
    <p:sldId id="266" r:id="rId14"/>
    <p:sldId id="264" r:id="rId15"/>
    <p:sldId id="267" r:id="rId16"/>
    <p:sldId id="269" r:id="rId17"/>
    <p:sldId id="274" r:id="rId18"/>
    <p:sldId id="275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4585-A90D-4A08-99C1-80775B9E635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37F289-B410-4AEF-A48A-F34AF0EE4C4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নানারকম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BE9CF-715E-4F30-9FAB-222CB0AA6CC6}" type="parTrans" cxnId="{202BC742-6521-489D-B298-B469630515DA}">
      <dgm:prSet/>
      <dgm:spPr/>
      <dgm:t>
        <a:bodyPr/>
        <a:lstStyle/>
        <a:p>
          <a:endParaRPr lang="en-US"/>
        </a:p>
      </dgm:t>
    </dgm:pt>
    <dgm:pt modelId="{E2A962FA-FF9D-4DBF-8942-0341C8ADB523}" type="sibTrans" cxnId="{202BC742-6521-489D-B298-B469630515DA}">
      <dgm:prSet/>
      <dgm:spPr/>
      <dgm:t>
        <a:bodyPr/>
        <a:lstStyle/>
        <a:p>
          <a:endParaRPr lang="en-US"/>
        </a:p>
      </dgm:t>
    </dgm:pt>
    <dgm:pt modelId="{FC1CF135-057A-4827-838E-66DE4FB7B0D9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ঠান্ডা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লাগা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4925B-338A-4304-8A74-E668EBDE34F0}" type="parTrans" cxnId="{0E624A70-D6E1-4CD1-960D-28460FD9C2EB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A2FE7-CBB7-4C8B-B917-140BDF4A0FC0}" type="sibTrans" cxnId="{0E624A70-D6E1-4CD1-960D-28460FD9C2EB}">
      <dgm:prSet/>
      <dgm:spPr/>
      <dgm:t>
        <a:bodyPr/>
        <a:lstStyle/>
        <a:p>
          <a:endParaRPr lang="en-US"/>
        </a:p>
      </dgm:t>
    </dgm:pt>
    <dgm:pt modelId="{68686583-63EB-48AE-8F49-9D4DA7FAFEA2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টাইফয়েড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7C3CD4-97FB-468C-8E0A-F70EBD84FE3E}" type="parTrans" cxnId="{7A819865-8B87-45F8-9BC9-A00823591795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2321E7-9B2C-455A-B987-DE0221D5E2B1}" type="sibTrans" cxnId="{7A819865-8B87-45F8-9BC9-A00823591795}">
      <dgm:prSet/>
      <dgm:spPr/>
      <dgm:t>
        <a:bodyPr/>
        <a:lstStyle/>
        <a:p>
          <a:endParaRPr lang="en-US"/>
        </a:p>
      </dgm:t>
    </dgm:pt>
    <dgm:pt modelId="{E07B4DC9-BEF6-40AB-A8C3-B31C0208B1A8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উদরাময়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F56EA1-6754-4C7B-923B-2C548B47134A}" type="sibTrans" cxnId="{5B46B700-0F9C-46C3-B714-1585623A17D9}">
      <dgm:prSet/>
      <dgm:spPr/>
      <dgm:t>
        <a:bodyPr/>
        <a:lstStyle/>
        <a:p>
          <a:endParaRPr lang="en-US"/>
        </a:p>
      </dgm:t>
    </dgm:pt>
    <dgm:pt modelId="{E9A5BA11-7577-43B7-8FFD-09C213ABC99D}" type="parTrans" cxnId="{5B46B700-0F9C-46C3-B714-1585623A17D9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42241C-6506-4000-997C-BFDF24A44292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আমাশয়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57372-BDAD-41D2-81EC-E4BF904375C6}" type="sibTrans" cxnId="{18499A52-A8BA-4800-8088-3A89484DACE9}">
      <dgm:prSet/>
      <dgm:spPr/>
      <dgm:t>
        <a:bodyPr/>
        <a:lstStyle/>
        <a:p>
          <a:endParaRPr lang="en-US"/>
        </a:p>
      </dgm:t>
    </dgm:pt>
    <dgm:pt modelId="{425FA92E-FF9F-4F2C-9BF7-EA5531E3292F}" type="parTrans" cxnId="{18499A52-A8BA-4800-8088-3A89484DACE9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17FA8E-45D1-4C3F-8689-62F041C95C8A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C729CF-6D1D-40F1-B7BC-FBA1E29DADB2}" type="parTrans" cxnId="{22DC7552-70B1-45BB-91F4-AD23AA746554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8B1EC-8CA7-45DE-A4D7-0516BE792F35}" type="sibTrans" cxnId="{22DC7552-70B1-45BB-91F4-AD23AA746554}">
      <dgm:prSet/>
      <dgm:spPr/>
      <dgm:t>
        <a:bodyPr/>
        <a:lstStyle/>
        <a:p>
          <a:endParaRPr lang="en-US"/>
        </a:p>
      </dgm:t>
    </dgm:pt>
    <dgm:pt modelId="{F8EA8986-205B-4109-84B7-12DFB19AB938}">
      <dgm:prSet phldrT="[Text]" custT="1"/>
      <dgm:spPr/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কলেরা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331AC-B134-47EB-ACA3-4E0A484286A2}" type="parTrans" cxnId="{FF7EF693-208A-449B-A9B3-BF1CC6F41133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0CC2E0-59AF-4264-9437-69A8178E8262}" type="sibTrans" cxnId="{FF7EF693-208A-449B-A9B3-BF1CC6F41133}">
      <dgm:prSet/>
      <dgm:spPr/>
      <dgm:t>
        <a:bodyPr/>
        <a:lstStyle/>
        <a:p>
          <a:endParaRPr lang="en-US"/>
        </a:p>
      </dgm:t>
    </dgm:pt>
    <dgm:pt modelId="{51D52EDB-7B67-4991-8D95-FB190190CBC1}">
      <dgm:prSet phldrT="[Text]" custT="1"/>
      <dgm:spPr/>
      <dgm:t>
        <a:bodyPr/>
        <a:lstStyle/>
        <a:p>
          <a:r>
            <a:rPr lang="en-US" sz="3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যক্ষা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EB7B5F-47D6-47F6-9E33-238D3042306C}" type="parTrans" cxnId="{3B1CDE12-DF0D-4F9B-95FA-68DCF1218AF5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693C41-C97D-4A0C-B069-D1A70DE71C9A}" type="sibTrans" cxnId="{3B1CDE12-DF0D-4F9B-95FA-68DCF1218AF5}">
      <dgm:prSet/>
      <dgm:spPr/>
      <dgm:t>
        <a:bodyPr/>
        <a:lstStyle/>
        <a:p>
          <a:endParaRPr lang="en-US"/>
        </a:p>
      </dgm:t>
    </dgm:pt>
    <dgm:pt modelId="{A2AF7D74-AABC-4A6E-BD32-C28D604F6173}" type="pres">
      <dgm:prSet presAssocID="{6DD44585-A90D-4A08-99C1-80775B9E63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7E19DE-FA92-4242-B726-2615C3DCE316}" type="pres">
      <dgm:prSet presAssocID="{9D37F289-B410-4AEF-A48A-F34AF0EE4C40}" presName="centerShape" presStyleLbl="node0" presStyleIdx="0" presStyleCnt="1"/>
      <dgm:spPr/>
      <dgm:t>
        <a:bodyPr/>
        <a:lstStyle/>
        <a:p>
          <a:endParaRPr lang="en-US"/>
        </a:p>
      </dgm:t>
    </dgm:pt>
    <dgm:pt modelId="{277DE622-2113-48C9-BD64-B67CB0CD7520}" type="pres">
      <dgm:prSet presAssocID="{42F4925B-338A-4304-8A74-E668EBDE34F0}" presName="Name9" presStyleLbl="parChTrans1D2" presStyleIdx="0" presStyleCnt="7"/>
      <dgm:spPr/>
      <dgm:t>
        <a:bodyPr/>
        <a:lstStyle/>
        <a:p>
          <a:endParaRPr lang="en-US"/>
        </a:p>
      </dgm:t>
    </dgm:pt>
    <dgm:pt modelId="{F1026AA1-4E1D-44E8-B7FF-5B12692FEA74}" type="pres">
      <dgm:prSet presAssocID="{42F4925B-338A-4304-8A74-E668EBDE34F0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308571F-5086-4781-ACDB-3BC29648C1EE}" type="pres">
      <dgm:prSet presAssocID="{FC1CF135-057A-4827-838E-66DE4FB7B0D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6F028-BDB0-4AD8-97BA-C11AA1F3110A}" type="pres">
      <dgm:prSet presAssocID="{E9A5BA11-7577-43B7-8FFD-09C213ABC99D}" presName="Name9" presStyleLbl="parChTrans1D2" presStyleIdx="1" presStyleCnt="7"/>
      <dgm:spPr/>
      <dgm:t>
        <a:bodyPr/>
        <a:lstStyle/>
        <a:p>
          <a:endParaRPr lang="en-US"/>
        </a:p>
      </dgm:t>
    </dgm:pt>
    <dgm:pt modelId="{92B93855-85DD-4017-A679-C2A3356686FF}" type="pres">
      <dgm:prSet presAssocID="{E9A5BA11-7577-43B7-8FFD-09C213ABC99D}" presName="connTx" presStyleLbl="parChTrans1D2" presStyleIdx="1" presStyleCnt="7"/>
      <dgm:spPr/>
      <dgm:t>
        <a:bodyPr/>
        <a:lstStyle/>
        <a:p>
          <a:endParaRPr lang="en-US"/>
        </a:p>
      </dgm:t>
    </dgm:pt>
    <dgm:pt modelId="{0B772ADA-AF45-40BD-9130-15271981FE15}" type="pres">
      <dgm:prSet presAssocID="{E07B4DC9-BEF6-40AB-A8C3-B31C0208B1A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57155-E872-443D-9650-76CAF1F000EA}" type="pres">
      <dgm:prSet presAssocID="{425FA92E-FF9F-4F2C-9BF7-EA5531E3292F}" presName="Name9" presStyleLbl="parChTrans1D2" presStyleIdx="2" presStyleCnt="7"/>
      <dgm:spPr/>
      <dgm:t>
        <a:bodyPr/>
        <a:lstStyle/>
        <a:p>
          <a:endParaRPr lang="en-US"/>
        </a:p>
      </dgm:t>
    </dgm:pt>
    <dgm:pt modelId="{7FE1D5D6-BBB0-4174-99DF-72665B9BBCD4}" type="pres">
      <dgm:prSet presAssocID="{425FA92E-FF9F-4F2C-9BF7-EA5531E3292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3982FB3-10E2-43B2-BFEF-329432B80E58}" type="pres">
      <dgm:prSet presAssocID="{9D42241C-6506-4000-997C-BFDF24A442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8792E-A9CC-4726-A48D-4AA3652D0628}" type="pres">
      <dgm:prSet presAssocID="{DB7C3CD4-97FB-468C-8E0A-F70EBD84FE3E}" presName="Name9" presStyleLbl="parChTrans1D2" presStyleIdx="3" presStyleCnt="7"/>
      <dgm:spPr/>
      <dgm:t>
        <a:bodyPr/>
        <a:lstStyle/>
        <a:p>
          <a:endParaRPr lang="en-US"/>
        </a:p>
      </dgm:t>
    </dgm:pt>
    <dgm:pt modelId="{8D762FDC-9309-45E6-A9D3-B81CE8333E15}" type="pres">
      <dgm:prSet presAssocID="{DB7C3CD4-97FB-468C-8E0A-F70EBD84FE3E}" presName="connTx" presStyleLbl="parChTrans1D2" presStyleIdx="3" presStyleCnt="7"/>
      <dgm:spPr/>
      <dgm:t>
        <a:bodyPr/>
        <a:lstStyle/>
        <a:p>
          <a:endParaRPr lang="en-US"/>
        </a:p>
      </dgm:t>
    </dgm:pt>
    <dgm:pt modelId="{66286A4C-43A5-4E52-8E0A-843914ABDE50}" type="pres">
      <dgm:prSet presAssocID="{68686583-63EB-48AE-8F49-9D4DA7FAFE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5FC0A-BDCE-402A-B860-432CE87715C6}" type="pres">
      <dgm:prSet presAssocID="{49C729CF-6D1D-40F1-B7BC-FBA1E29DADB2}" presName="Name9" presStyleLbl="parChTrans1D2" presStyleIdx="4" presStyleCnt="7"/>
      <dgm:spPr/>
      <dgm:t>
        <a:bodyPr/>
        <a:lstStyle/>
        <a:p>
          <a:endParaRPr lang="en-US"/>
        </a:p>
      </dgm:t>
    </dgm:pt>
    <dgm:pt modelId="{3ED29EE8-AB5E-4CEC-A23C-5BFCBC0978B1}" type="pres">
      <dgm:prSet presAssocID="{49C729CF-6D1D-40F1-B7BC-FBA1E29DADB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8853059-9EB8-4C27-9834-AC7986D35BE4}" type="pres">
      <dgm:prSet presAssocID="{3D17FA8E-45D1-4C3F-8689-62F041C95C8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9C04D-050A-4215-850F-85A0F17FAD6F}" type="pres">
      <dgm:prSet presAssocID="{835331AC-B134-47EB-ACA3-4E0A484286A2}" presName="Name9" presStyleLbl="parChTrans1D2" presStyleIdx="5" presStyleCnt="7"/>
      <dgm:spPr/>
      <dgm:t>
        <a:bodyPr/>
        <a:lstStyle/>
        <a:p>
          <a:endParaRPr lang="en-US"/>
        </a:p>
      </dgm:t>
    </dgm:pt>
    <dgm:pt modelId="{16E767AC-5427-4C23-AC7E-42CD18EC99E2}" type="pres">
      <dgm:prSet presAssocID="{835331AC-B134-47EB-ACA3-4E0A484286A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A2BE7190-2186-4572-A472-E67DC0946B0C}" type="pres">
      <dgm:prSet presAssocID="{F8EA8986-205B-4109-84B7-12DFB19AB93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4D429-ADBE-4C64-8087-41AB603A6F31}" type="pres">
      <dgm:prSet presAssocID="{8FEB7B5F-47D6-47F6-9E33-238D3042306C}" presName="Name9" presStyleLbl="parChTrans1D2" presStyleIdx="6" presStyleCnt="7"/>
      <dgm:spPr/>
      <dgm:t>
        <a:bodyPr/>
        <a:lstStyle/>
        <a:p>
          <a:endParaRPr lang="en-US"/>
        </a:p>
      </dgm:t>
    </dgm:pt>
    <dgm:pt modelId="{D173BA69-DFEC-461E-B7A0-108041CB76AF}" type="pres">
      <dgm:prSet presAssocID="{8FEB7B5F-47D6-47F6-9E33-238D3042306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EA1BC9BF-0150-4AAA-957E-8B4BE2F0DEA2}" type="pres">
      <dgm:prSet presAssocID="{51D52EDB-7B67-4991-8D95-FB190190CBC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572F3-21C8-4D8E-99F6-A196198456CD}" type="presOf" srcId="{F8EA8986-205B-4109-84B7-12DFB19AB938}" destId="{A2BE7190-2186-4572-A472-E67DC0946B0C}" srcOrd="0" destOrd="0" presId="urn:microsoft.com/office/officeart/2005/8/layout/radial1"/>
    <dgm:cxn modelId="{0337E998-4BA5-4E9C-85EF-56DEC9344CE4}" type="presOf" srcId="{E07B4DC9-BEF6-40AB-A8C3-B31C0208B1A8}" destId="{0B772ADA-AF45-40BD-9130-15271981FE15}" srcOrd="0" destOrd="0" presId="urn:microsoft.com/office/officeart/2005/8/layout/radial1"/>
    <dgm:cxn modelId="{22DC7552-70B1-45BB-91F4-AD23AA746554}" srcId="{9D37F289-B410-4AEF-A48A-F34AF0EE4C40}" destId="{3D17FA8E-45D1-4C3F-8689-62F041C95C8A}" srcOrd="4" destOrd="0" parTransId="{49C729CF-6D1D-40F1-B7BC-FBA1E29DADB2}" sibTransId="{C368B1EC-8CA7-45DE-A4D7-0516BE792F35}"/>
    <dgm:cxn modelId="{3B1CDE12-DF0D-4F9B-95FA-68DCF1218AF5}" srcId="{9D37F289-B410-4AEF-A48A-F34AF0EE4C40}" destId="{51D52EDB-7B67-4991-8D95-FB190190CBC1}" srcOrd="6" destOrd="0" parTransId="{8FEB7B5F-47D6-47F6-9E33-238D3042306C}" sibTransId="{67693C41-C97D-4A0C-B069-D1A70DE71C9A}"/>
    <dgm:cxn modelId="{18499A52-A8BA-4800-8088-3A89484DACE9}" srcId="{9D37F289-B410-4AEF-A48A-F34AF0EE4C40}" destId="{9D42241C-6506-4000-997C-BFDF24A44292}" srcOrd="2" destOrd="0" parTransId="{425FA92E-FF9F-4F2C-9BF7-EA5531E3292F}" sibTransId="{E6257372-BDAD-41D2-81EC-E4BF904375C6}"/>
    <dgm:cxn modelId="{5B46B700-0F9C-46C3-B714-1585623A17D9}" srcId="{9D37F289-B410-4AEF-A48A-F34AF0EE4C40}" destId="{E07B4DC9-BEF6-40AB-A8C3-B31C0208B1A8}" srcOrd="1" destOrd="0" parTransId="{E9A5BA11-7577-43B7-8FFD-09C213ABC99D}" sibTransId="{3AF56EA1-6754-4C7B-923B-2C548B47134A}"/>
    <dgm:cxn modelId="{DCEB8160-2893-4FC5-AEBB-804E2532E3C6}" type="presOf" srcId="{E9A5BA11-7577-43B7-8FFD-09C213ABC99D}" destId="{92B93855-85DD-4017-A679-C2A3356686FF}" srcOrd="1" destOrd="0" presId="urn:microsoft.com/office/officeart/2005/8/layout/radial1"/>
    <dgm:cxn modelId="{F30B5885-E812-4913-AE8E-9F7B7315AEF8}" type="presOf" srcId="{DB7C3CD4-97FB-468C-8E0A-F70EBD84FE3E}" destId="{38A8792E-A9CC-4726-A48D-4AA3652D0628}" srcOrd="0" destOrd="0" presId="urn:microsoft.com/office/officeart/2005/8/layout/radial1"/>
    <dgm:cxn modelId="{D79A806B-5B5D-4A7F-B4E2-327EE3FD1C78}" type="presOf" srcId="{835331AC-B134-47EB-ACA3-4E0A484286A2}" destId="{16E767AC-5427-4C23-AC7E-42CD18EC99E2}" srcOrd="1" destOrd="0" presId="urn:microsoft.com/office/officeart/2005/8/layout/radial1"/>
    <dgm:cxn modelId="{5D36FE07-BDE9-4EB6-865F-D66D3DE145DC}" type="presOf" srcId="{8FEB7B5F-47D6-47F6-9E33-238D3042306C}" destId="{8664D429-ADBE-4C64-8087-41AB603A6F31}" srcOrd="0" destOrd="0" presId="urn:microsoft.com/office/officeart/2005/8/layout/radial1"/>
    <dgm:cxn modelId="{EEE8C531-EEC1-490F-B348-D745267AA6FB}" type="presOf" srcId="{51D52EDB-7B67-4991-8D95-FB190190CBC1}" destId="{EA1BC9BF-0150-4AAA-957E-8B4BE2F0DEA2}" srcOrd="0" destOrd="0" presId="urn:microsoft.com/office/officeart/2005/8/layout/radial1"/>
    <dgm:cxn modelId="{858D9D6D-A899-4953-9010-5AAB8FE12E2D}" type="presOf" srcId="{425FA92E-FF9F-4F2C-9BF7-EA5531E3292F}" destId="{08857155-E872-443D-9650-76CAF1F000EA}" srcOrd="0" destOrd="0" presId="urn:microsoft.com/office/officeart/2005/8/layout/radial1"/>
    <dgm:cxn modelId="{6C3CB53C-1E15-4020-8D30-0351E784DD31}" type="presOf" srcId="{835331AC-B134-47EB-ACA3-4E0A484286A2}" destId="{2E29C04D-050A-4215-850F-85A0F17FAD6F}" srcOrd="0" destOrd="0" presId="urn:microsoft.com/office/officeart/2005/8/layout/radial1"/>
    <dgm:cxn modelId="{0A75295F-C5EE-4AC7-8A94-1208FE3D56AD}" type="presOf" srcId="{425FA92E-FF9F-4F2C-9BF7-EA5531E3292F}" destId="{7FE1D5D6-BBB0-4174-99DF-72665B9BBCD4}" srcOrd="1" destOrd="0" presId="urn:microsoft.com/office/officeart/2005/8/layout/radial1"/>
    <dgm:cxn modelId="{F3DBB9FA-AC09-4DC0-A38E-B8B7BFCBC0FB}" type="presOf" srcId="{42F4925B-338A-4304-8A74-E668EBDE34F0}" destId="{F1026AA1-4E1D-44E8-B7FF-5B12692FEA74}" srcOrd="1" destOrd="0" presId="urn:microsoft.com/office/officeart/2005/8/layout/radial1"/>
    <dgm:cxn modelId="{04EF9B08-C5DD-49DC-95ED-9F715B58CA48}" type="presOf" srcId="{9D42241C-6506-4000-997C-BFDF24A44292}" destId="{33982FB3-10E2-43B2-BFEF-329432B80E58}" srcOrd="0" destOrd="0" presId="urn:microsoft.com/office/officeart/2005/8/layout/radial1"/>
    <dgm:cxn modelId="{520BB7DB-42D2-40FA-8C71-5FAD2A4B1F6C}" type="presOf" srcId="{E9A5BA11-7577-43B7-8FFD-09C213ABC99D}" destId="{6976F028-BDB0-4AD8-97BA-C11AA1F3110A}" srcOrd="0" destOrd="0" presId="urn:microsoft.com/office/officeart/2005/8/layout/radial1"/>
    <dgm:cxn modelId="{202BC742-6521-489D-B298-B469630515DA}" srcId="{6DD44585-A90D-4A08-99C1-80775B9E635C}" destId="{9D37F289-B410-4AEF-A48A-F34AF0EE4C40}" srcOrd="0" destOrd="0" parTransId="{A82BE9CF-715E-4F30-9FAB-222CB0AA6CC6}" sibTransId="{E2A962FA-FF9D-4DBF-8942-0341C8ADB523}"/>
    <dgm:cxn modelId="{09B9EE0B-766E-41DE-AFDC-DA7A60ABBC2E}" type="presOf" srcId="{8FEB7B5F-47D6-47F6-9E33-238D3042306C}" destId="{D173BA69-DFEC-461E-B7A0-108041CB76AF}" srcOrd="1" destOrd="0" presId="urn:microsoft.com/office/officeart/2005/8/layout/radial1"/>
    <dgm:cxn modelId="{608B770A-9BCA-4179-9C7A-57F73FB56688}" type="presOf" srcId="{9D37F289-B410-4AEF-A48A-F34AF0EE4C40}" destId="{657E19DE-FA92-4242-B726-2615C3DCE316}" srcOrd="0" destOrd="0" presId="urn:microsoft.com/office/officeart/2005/8/layout/radial1"/>
    <dgm:cxn modelId="{7A819865-8B87-45F8-9BC9-A00823591795}" srcId="{9D37F289-B410-4AEF-A48A-F34AF0EE4C40}" destId="{68686583-63EB-48AE-8F49-9D4DA7FAFEA2}" srcOrd="3" destOrd="0" parTransId="{DB7C3CD4-97FB-468C-8E0A-F70EBD84FE3E}" sibTransId="{A72321E7-9B2C-455A-B987-DE0221D5E2B1}"/>
    <dgm:cxn modelId="{67404FCE-9647-48F2-A9F5-B27E847C9B6B}" type="presOf" srcId="{49C729CF-6D1D-40F1-B7BC-FBA1E29DADB2}" destId="{68A5FC0A-BDCE-402A-B860-432CE87715C6}" srcOrd="0" destOrd="0" presId="urn:microsoft.com/office/officeart/2005/8/layout/radial1"/>
    <dgm:cxn modelId="{FF7EF693-208A-449B-A9B3-BF1CC6F41133}" srcId="{9D37F289-B410-4AEF-A48A-F34AF0EE4C40}" destId="{F8EA8986-205B-4109-84B7-12DFB19AB938}" srcOrd="5" destOrd="0" parTransId="{835331AC-B134-47EB-ACA3-4E0A484286A2}" sibTransId="{F20CC2E0-59AF-4264-9437-69A8178E8262}"/>
    <dgm:cxn modelId="{426FB44C-4BDB-4ED8-BDF8-D044552A12DA}" type="presOf" srcId="{42F4925B-338A-4304-8A74-E668EBDE34F0}" destId="{277DE622-2113-48C9-BD64-B67CB0CD7520}" srcOrd="0" destOrd="0" presId="urn:microsoft.com/office/officeart/2005/8/layout/radial1"/>
    <dgm:cxn modelId="{3825C1B2-A476-49DD-AB17-CCF301E0128B}" type="presOf" srcId="{DB7C3CD4-97FB-468C-8E0A-F70EBD84FE3E}" destId="{8D762FDC-9309-45E6-A9D3-B81CE8333E15}" srcOrd="1" destOrd="0" presId="urn:microsoft.com/office/officeart/2005/8/layout/radial1"/>
    <dgm:cxn modelId="{4915479B-6168-48D5-98F2-549CB11A31EB}" type="presOf" srcId="{FC1CF135-057A-4827-838E-66DE4FB7B0D9}" destId="{5308571F-5086-4781-ACDB-3BC29648C1EE}" srcOrd="0" destOrd="0" presId="urn:microsoft.com/office/officeart/2005/8/layout/radial1"/>
    <dgm:cxn modelId="{7A8574E2-1B59-4388-89A5-751084A7A174}" type="presOf" srcId="{3D17FA8E-45D1-4C3F-8689-62F041C95C8A}" destId="{C8853059-9EB8-4C27-9834-AC7986D35BE4}" srcOrd="0" destOrd="0" presId="urn:microsoft.com/office/officeart/2005/8/layout/radial1"/>
    <dgm:cxn modelId="{CE71FC9A-52C7-4EA4-B5E4-2996177D2718}" type="presOf" srcId="{49C729CF-6D1D-40F1-B7BC-FBA1E29DADB2}" destId="{3ED29EE8-AB5E-4CEC-A23C-5BFCBC0978B1}" srcOrd="1" destOrd="0" presId="urn:microsoft.com/office/officeart/2005/8/layout/radial1"/>
    <dgm:cxn modelId="{C59B13CF-4F13-4D27-A10F-50900332DD9B}" type="presOf" srcId="{68686583-63EB-48AE-8F49-9D4DA7FAFEA2}" destId="{66286A4C-43A5-4E52-8E0A-843914ABDE50}" srcOrd="0" destOrd="0" presId="urn:microsoft.com/office/officeart/2005/8/layout/radial1"/>
    <dgm:cxn modelId="{D3F5F657-EA62-485C-9BC4-A4759B7DD428}" type="presOf" srcId="{6DD44585-A90D-4A08-99C1-80775B9E635C}" destId="{A2AF7D74-AABC-4A6E-BD32-C28D604F6173}" srcOrd="0" destOrd="0" presId="urn:microsoft.com/office/officeart/2005/8/layout/radial1"/>
    <dgm:cxn modelId="{0E624A70-D6E1-4CD1-960D-28460FD9C2EB}" srcId="{9D37F289-B410-4AEF-A48A-F34AF0EE4C40}" destId="{FC1CF135-057A-4827-838E-66DE4FB7B0D9}" srcOrd="0" destOrd="0" parTransId="{42F4925B-338A-4304-8A74-E668EBDE34F0}" sibTransId="{BF7A2FE7-CBB7-4C8B-B917-140BDF4A0FC0}"/>
    <dgm:cxn modelId="{E117675B-05B0-4EB4-9C50-A09A00D1F69D}" type="presParOf" srcId="{A2AF7D74-AABC-4A6E-BD32-C28D604F6173}" destId="{657E19DE-FA92-4242-B726-2615C3DCE316}" srcOrd="0" destOrd="0" presId="urn:microsoft.com/office/officeart/2005/8/layout/radial1"/>
    <dgm:cxn modelId="{0F75AEF5-F463-49D6-91A2-F4B4E1D4A41B}" type="presParOf" srcId="{A2AF7D74-AABC-4A6E-BD32-C28D604F6173}" destId="{277DE622-2113-48C9-BD64-B67CB0CD7520}" srcOrd="1" destOrd="0" presId="urn:microsoft.com/office/officeart/2005/8/layout/radial1"/>
    <dgm:cxn modelId="{DED5EFBB-D4D4-47B3-83F9-0BE0DA204706}" type="presParOf" srcId="{277DE622-2113-48C9-BD64-B67CB0CD7520}" destId="{F1026AA1-4E1D-44E8-B7FF-5B12692FEA74}" srcOrd="0" destOrd="0" presId="urn:microsoft.com/office/officeart/2005/8/layout/radial1"/>
    <dgm:cxn modelId="{78938FA3-E78F-4857-BA69-2773A40C1F35}" type="presParOf" srcId="{A2AF7D74-AABC-4A6E-BD32-C28D604F6173}" destId="{5308571F-5086-4781-ACDB-3BC29648C1EE}" srcOrd="2" destOrd="0" presId="urn:microsoft.com/office/officeart/2005/8/layout/radial1"/>
    <dgm:cxn modelId="{B7C41360-7031-4F76-A8DC-37A62E5B2EC8}" type="presParOf" srcId="{A2AF7D74-AABC-4A6E-BD32-C28D604F6173}" destId="{6976F028-BDB0-4AD8-97BA-C11AA1F3110A}" srcOrd="3" destOrd="0" presId="urn:microsoft.com/office/officeart/2005/8/layout/radial1"/>
    <dgm:cxn modelId="{D0DEDA01-782D-4B0F-843C-4E888303839F}" type="presParOf" srcId="{6976F028-BDB0-4AD8-97BA-C11AA1F3110A}" destId="{92B93855-85DD-4017-A679-C2A3356686FF}" srcOrd="0" destOrd="0" presId="urn:microsoft.com/office/officeart/2005/8/layout/radial1"/>
    <dgm:cxn modelId="{42268CF4-D452-4BEB-BB76-AE9F622F9271}" type="presParOf" srcId="{A2AF7D74-AABC-4A6E-BD32-C28D604F6173}" destId="{0B772ADA-AF45-40BD-9130-15271981FE15}" srcOrd="4" destOrd="0" presId="urn:microsoft.com/office/officeart/2005/8/layout/radial1"/>
    <dgm:cxn modelId="{07F6A75B-0E6C-4933-9BC0-C9948320B171}" type="presParOf" srcId="{A2AF7D74-AABC-4A6E-BD32-C28D604F6173}" destId="{08857155-E872-443D-9650-76CAF1F000EA}" srcOrd="5" destOrd="0" presId="urn:microsoft.com/office/officeart/2005/8/layout/radial1"/>
    <dgm:cxn modelId="{E255CD52-6DB3-434F-A6A0-843A12826D7D}" type="presParOf" srcId="{08857155-E872-443D-9650-76CAF1F000EA}" destId="{7FE1D5D6-BBB0-4174-99DF-72665B9BBCD4}" srcOrd="0" destOrd="0" presId="urn:microsoft.com/office/officeart/2005/8/layout/radial1"/>
    <dgm:cxn modelId="{D410DD67-505F-481C-BADB-76E017353B46}" type="presParOf" srcId="{A2AF7D74-AABC-4A6E-BD32-C28D604F6173}" destId="{33982FB3-10E2-43B2-BFEF-329432B80E58}" srcOrd="6" destOrd="0" presId="urn:microsoft.com/office/officeart/2005/8/layout/radial1"/>
    <dgm:cxn modelId="{89B1079B-0136-4513-89CE-F2944F791B65}" type="presParOf" srcId="{A2AF7D74-AABC-4A6E-BD32-C28D604F6173}" destId="{38A8792E-A9CC-4726-A48D-4AA3652D0628}" srcOrd="7" destOrd="0" presId="urn:microsoft.com/office/officeart/2005/8/layout/radial1"/>
    <dgm:cxn modelId="{2E32E674-5D34-49D4-B555-7C4170876E9E}" type="presParOf" srcId="{38A8792E-A9CC-4726-A48D-4AA3652D0628}" destId="{8D762FDC-9309-45E6-A9D3-B81CE8333E15}" srcOrd="0" destOrd="0" presId="urn:microsoft.com/office/officeart/2005/8/layout/radial1"/>
    <dgm:cxn modelId="{D98CD690-9F16-4182-91D3-1D35C8885D86}" type="presParOf" srcId="{A2AF7D74-AABC-4A6E-BD32-C28D604F6173}" destId="{66286A4C-43A5-4E52-8E0A-843914ABDE50}" srcOrd="8" destOrd="0" presId="urn:microsoft.com/office/officeart/2005/8/layout/radial1"/>
    <dgm:cxn modelId="{2D4C4561-C88F-4CB3-87D5-00AA90F9BEF5}" type="presParOf" srcId="{A2AF7D74-AABC-4A6E-BD32-C28D604F6173}" destId="{68A5FC0A-BDCE-402A-B860-432CE87715C6}" srcOrd="9" destOrd="0" presId="urn:microsoft.com/office/officeart/2005/8/layout/radial1"/>
    <dgm:cxn modelId="{6531F4A3-CB9C-4DED-BF08-1ACC0C63D00E}" type="presParOf" srcId="{68A5FC0A-BDCE-402A-B860-432CE87715C6}" destId="{3ED29EE8-AB5E-4CEC-A23C-5BFCBC0978B1}" srcOrd="0" destOrd="0" presId="urn:microsoft.com/office/officeart/2005/8/layout/radial1"/>
    <dgm:cxn modelId="{8F16B83F-D3DE-4FAA-9875-008BF6CA3D42}" type="presParOf" srcId="{A2AF7D74-AABC-4A6E-BD32-C28D604F6173}" destId="{C8853059-9EB8-4C27-9834-AC7986D35BE4}" srcOrd="10" destOrd="0" presId="urn:microsoft.com/office/officeart/2005/8/layout/radial1"/>
    <dgm:cxn modelId="{73206D83-7075-4A61-8608-A376B909C68D}" type="presParOf" srcId="{A2AF7D74-AABC-4A6E-BD32-C28D604F6173}" destId="{2E29C04D-050A-4215-850F-85A0F17FAD6F}" srcOrd="11" destOrd="0" presId="urn:microsoft.com/office/officeart/2005/8/layout/radial1"/>
    <dgm:cxn modelId="{41D433F3-11AD-447F-B838-EBE655CF0477}" type="presParOf" srcId="{2E29C04D-050A-4215-850F-85A0F17FAD6F}" destId="{16E767AC-5427-4C23-AC7E-42CD18EC99E2}" srcOrd="0" destOrd="0" presId="urn:microsoft.com/office/officeart/2005/8/layout/radial1"/>
    <dgm:cxn modelId="{A0D4549F-693D-4C09-B348-9BEC52F5CE03}" type="presParOf" srcId="{A2AF7D74-AABC-4A6E-BD32-C28D604F6173}" destId="{A2BE7190-2186-4572-A472-E67DC0946B0C}" srcOrd="12" destOrd="0" presId="urn:microsoft.com/office/officeart/2005/8/layout/radial1"/>
    <dgm:cxn modelId="{A55D26B7-C4C5-4CDD-977D-093764052333}" type="presParOf" srcId="{A2AF7D74-AABC-4A6E-BD32-C28D604F6173}" destId="{8664D429-ADBE-4C64-8087-41AB603A6F31}" srcOrd="13" destOrd="0" presId="urn:microsoft.com/office/officeart/2005/8/layout/radial1"/>
    <dgm:cxn modelId="{3C451BA3-448C-41BB-8F28-609C8486D5B9}" type="presParOf" srcId="{8664D429-ADBE-4C64-8087-41AB603A6F31}" destId="{D173BA69-DFEC-461E-B7A0-108041CB76AF}" srcOrd="0" destOrd="0" presId="urn:microsoft.com/office/officeart/2005/8/layout/radial1"/>
    <dgm:cxn modelId="{487F524E-61F3-4786-8692-E824BC03EC44}" type="presParOf" srcId="{A2AF7D74-AABC-4A6E-BD32-C28D604F6173}" destId="{EA1BC9BF-0150-4AAA-957E-8B4BE2F0DEA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E19DE-FA92-4242-B726-2615C3DCE316}">
      <dsp:nvSpPr>
        <dsp:cNvPr id="0" name=""/>
        <dsp:cNvSpPr/>
      </dsp:nvSpPr>
      <dsp:spPr>
        <a:xfrm>
          <a:off x="5238749" y="2576006"/>
          <a:ext cx="1714499" cy="171449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নানারকম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9832" y="2827089"/>
        <a:ext cx="1212333" cy="1212333"/>
      </dsp:txXfrm>
    </dsp:sp>
    <dsp:sp modelId="{277DE622-2113-48C9-BD64-B67CB0CD7520}">
      <dsp:nvSpPr>
        <dsp:cNvPr id="0" name=""/>
        <dsp:cNvSpPr/>
      </dsp:nvSpPr>
      <dsp:spPr>
        <a:xfrm rot="16200000">
          <a:off x="5667290" y="2134641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74564" y="2125862"/>
        <a:ext cx="42870" cy="42870"/>
      </dsp:txXfrm>
    </dsp:sp>
    <dsp:sp modelId="{5308571F-5086-4781-ACDB-3BC29648C1EE}">
      <dsp:nvSpPr>
        <dsp:cNvPr id="0" name=""/>
        <dsp:cNvSpPr/>
      </dsp:nvSpPr>
      <dsp:spPr>
        <a:xfrm>
          <a:off x="5238749" y="4088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ঠান্ডা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লাগা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9832" y="255171"/>
        <a:ext cx="1212333" cy="1212333"/>
      </dsp:txXfrm>
    </dsp:sp>
    <dsp:sp modelId="{6976F028-BDB0-4AD8-97BA-C11AA1F3110A}">
      <dsp:nvSpPr>
        <dsp:cNvPr id="0" name=""/>
        <dsp:cNvSpPr/>
      </dsp:nvSpPr>
      <dsp:spPr>
        <a:xfrm rot="19285714">
          <a:off x="6672694" y="2618818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79967" y="2610039"/>
        <a:ext cx="42870" cy="42870"/>
      </dsp:txXfrm>
    </dsp:sp>
    <dsp:sp modelId="{0B772ADA-AF45-40BD-9130-15271981FE15}">
      <dsp:nvSpPr>
        <dsp:cNvPr id="0" name=""/>
        <dsp:cNvSpPr/>
      </dsp:nvSpPr>
      <dsp:spPr>
        <a:xfrm>
          <a:off x="7249556" y="972442"/>
          <a:ext cx="1714499" cy="1714499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উদরাময়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00639" y="1223525"/>
        <a:ext cx="1212333" cy="1212333"/>
      </dsp:txXfrm>
    </dsp:sp>
    <dsp:sp modelId="{08857155-E872-443D-9650-76CAF1F000EA}">
      <dsp:nvSpPr>
        <dsp:cNvPr id="0" name=""/>
        <dsp:cNvSpPr/>
      </dsp:nvSpPr>
      <dsp:spPr>
        <a:xfrm rot="771429">
          <a:off x="6921008" y="3706753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8281" y="3697974"/>
        <a:ext cx="42870" cy="42870"/>
      </dsp:txXfrm>
    </dsp:sp>
    <dsp:sp modelId="{33982FB3-10E2-43B2-BFEF-329432B80E58}">
      <dsp:nvSpPr>
        <dsp:cNvPr id="0" name=""/>
        <dsp:cNvSpPr/>
      </dsp:nvSpPr>
      <dsp:spPr>
        <a:xfrm>
          <a:off x="7746184" y="3148312"/>
          <a:ext cx="1714499" cy="1714499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আমাশয়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7267" y="3399395"/>
        <a:ext cx="1212333" cy="1212333"/>
      </dsp:txXfrm>
    </dsp:sp>
    <dsp:sp modelId="{38A8792E-A9CC-4726-A48D-4AA3652D0628}">
      <dsp:nvSpPr>
        <dsp:cNvPr id="0" name=""/>
        <dsp:cNvSpPr/>
      </dsp:nvSpPr>
      <dsp:spPr>
        <a:xfrm rot="3857143">
          <a:off x="6225247" y="4579209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32521" y="4570430"/>
        <a:ext cx="42870" cy="42870"/>
      </dsp:txXfrm>
    </dsp:sp>
    <dsp:sp modelId="{66286A4C-43A5-4E52-8E0A-843914ABDE50}">
      <dsp:nvSpPr>
        <dsp:cNvPr id="0" name=""/>
        <dsp:cNvSpPr/>
      </dsp:nvSpPr>
      <dsp:spPr>
        <a:xfrm>
          <a:off x="6354663" y="4893225"/>
          <a:ext cx="1714499" cy="1714499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টাইফয়েড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05746" y="5144308"/>
        <a:ext cx="1212333" cy="1212333"/>
      </dsp:txXfrm>
    </dsp:sp>
    <dsp:sp modelId="{68A5FC0A-BDCE-402A-B860-432CE87715C6}">
      <dsp:nvSpPr>
        <dsp:cNvPr id="0" name=""/>
        <dsp:cNvSpPr/>
      </dsp:nvSpPr>
      <dsp:spPr>
        <a:xfrm rot="6942857">
          <a:off x="5109334" y="4579209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516607" y="4570430"/>
        <a:ext cx="42870" cy="42870"/>
      </dsp:txXfrm>
    </dsp:sp>
    <dsp:sp modelId="{C8853059-9EB8-4C27-9834-AC7986D35BE4}">
      <dsp:nvSpPr>
        <dsp:cNvPr id="0" name=""/>
        <dsp:cNvSpPr/>
      </dsp:nvSpPr>
      <dsp:spPr>
        <a:xfrm>
          <a:off x="4122836" y="4893225"/>
          <a:ext cx="1714499" cy="1714499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বসন্ত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73919" y="5144308"/>
        <a:ext cx="1212333" cy="1212333"/>
      </dsp:txXfrm>
    </dsp:sp>
    <dsp:sp modelId="{2E29C04D-050A-4215-850F-85A0F17FAD6F}">
      <dsp:nvSpPr>
        <dsp:cNvPr id="0" name=""/>
        <dsp:cNvSpPr/>
      </dsp:nvSpPr>
      <dsp:spPr>
        <a:xfrm rot="10028571">
          <a:off x="4413573" y="3706753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820847" y="3697974"/>
        <a:ext cx="42870" cy="42870"/>
      </dsp:txXfrm>
    </dsp:sp>
    <dsp:sp modelId="{A2BE7190-2186-4572-A472-E67DC0946B0C}">
      <dsp:nvSpPr>
        <dsp:cNvPr id="0" name=""/>
        <dsp:cNvSpPr/>
      </dsp:nvSpPr>
      <dsp:spPr>
        <a:xfrm>
          <a:off x="2731315" y="3148312"/>
          <a:ext cx="1714499" cy="1714499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কলেরা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2398" y="3399395"/>
        <a:ext cx="1212333" cy="1212333"/>
      </dsp:txXfrm>
    </dsp:sp>
    <dsp:sp modelId="{8664D429-ADBE-4C64-8087-41AB603A6F31}">
      <dsp:nvSpPr>
        <dsp:cNvPr id="0" name=""/>
        <dsp:cNvSpPr/>
      </dsp:nvSpPr>
      <dsp:spPr>
        <a:xfrm rot="13114286">
          <a:off x="4661887" y="2618818"/>
          <a:ext cx="857418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857418" y="126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069161" y="2610039"/>
        <a:ext cx="42870" cy="42870"/>
      </dsp:txXfrm>
    </dsp:sp>
    <dsp:sp modelId="{EA1BC9BF-0150-4AAA-957E-8B4BE2F0DEA2}">
      <dsp:nvSpPr>
        <dsp:cNvPr id="0" name=""/>
        <dsp:cNvSpPr/>
      </dsp:nvSpPr>
      <dsp:spPr>
        <a:xfrm>
          <a:off x="3227943" y="972442"/>
          <a:ext cx="1714499" cy="1714499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যক্ষা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9026" y="1223525"/>
        <a:ext cx="1212333" cy="121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9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2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AEA6-8439-48FC-82F1-7BC09BF8690F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8E60E-DE18-45D8-ADFC-C8CBE9C8A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5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69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534" b="5196"/>
          <a:stretch/>
        </p:blipFill>
        <p:spPr>
          <a:xfrm>
            <a:off x="1785033" y="182880"/>
            <a:ext cx="8442180" cy="5795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5052" y="5978518"/>
            <a:ext cx="396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দ্বারা রোগ 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7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7111" y="372660"/>
            <a:ext cx="6142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কীভাবে রোগ প্রবেশ করে?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56785" y="2007761"/>
            <a:ext cx="1714220" cy="2498094"/>
            <a:chOff x="1362890" y="2069709"/>
            <a:chExt cx="2180492" cy="26288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7653" t="3535" r="52580" b="74990"/>
            <a:stretch/>
          </p:blipFill>
          <p:spPr>
            <a:xfrm>
              <a:off x="1494497" y="2069709"/>
              <a:ext cx="1582614" cy="147358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62890" y="3694530"/>
              <a:ext cx="2180492" cy="100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জীবাণুযুক্ত   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খাবার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95263" y="1979907"/>
            <a:ext cx="1732363" cy="2525948"/>
            <a:chOff x="8551120" y="2176573"/>
            <a:chExt cx="2180492" cy="27383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0499" t="32074" r="56536" b="45038"/>
            <a:stretch/>
          </p:blipFill>
          <p:spPr>
            <a:xfrm>
              <a:off x="8713823" y="2176573"/>
              <a:ext cx="1218335" cy="137160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551120" y="3880568"/>
              <a:ext cx="2180492" cy="103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জীবাণুযুক্ত 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পানি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84903" y="4626910"/>
            <a:ext cx="1821125" cy="2326925"/>
            <a:chOff x="5057977" y="4950466"/>
            <a:chExt cx="2180492" cy="21904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9010" t="61371" r="55980" b="12542"/>
            <a:stretch/>
          </p:blipFill>
          <p:spPr>
            <a:xfrm>
              <a:off x="5373482" y="4950466"/>
              <a:ext cx="1259058" cy="13716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057977" y="6242772"/>
              <a:ext cx="2180492" cy="89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জীবাণুযুক্ত 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হাত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29" t="24353" r="30694" b="33170"/>
          <a:stretch/>
        </p:blipFill>
        <p:spPr>
          <a:xfrm>
            <a:off x="5112852" y="1519910"/>
            <a:ext cx="1565229" cy="28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29037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6459 -0.0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1203 L 0.00456 -0.42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379828"/>
            <a:ext cx="7877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যেভাবে জীবানু প্রবেশ করে—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1659988"/>
            <a:ext cx="7877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১।দূষিত পানি পান করলে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২।দূষিত খাবার খেলে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৩।ময়লা হাতে খাবার খেলে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৪।অপরিস্কার হাত মুখে দিলে</a:t>
            </a:r>
          </a:p>
        </p:txBody>
      </p:sp>
    </p:spTree>
    <p:extLst>
      <p:ext uri="{BB962C8B-B14F-4D97-AF65-F5344CB8AC3E}">
        <p14:creationId xmlns:p14="http://schemas.microsoft.com/office/powerpoint/2010/main" val="3136746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9527351"/>
              </p:ext>
            </p:extLst>
          </p:nvPr>
        </p:nvGraphicFramePr>
        <p:xfrm>
          <a:off x="0" y="246186"/>
          <a:ext cx="12192000" cy="661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6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E19DE-FA92-4242-B726-2615C3DCE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57E19DE-FA92-4242-B726-2615C3DCE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DE622-2113-48C9-BD64-B67CB0CD7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77DE622-2113-48C9-BD64-B67CB0CD7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8571F-5086-4781-ACDB-3BC29648C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5308571F-5086-4781-ACDB-3BC29648C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76F028-BDB0-4AD8-97BA-C11AA1F31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976F028-BDB0-4AD8-97BA-C11AA1F31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772ADA-AF45-40BD-9130-15271981F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B772ADA-AF45-40BD-9130-15271981F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57155-E872-443D-9650-76CAF1F00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8857155-E872-443D-9650-76CAF1F00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982FB3-10E2-43B2-BFEF-329432B80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3982FB3-10E2-43B2-BFEF-329432B80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8792E-A9CC-4726-A48D-4AA3652D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38A8792E-A9CC-4726-A48D-4AA3652D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286A4C-43A5-4E52-8E0A-843914ABD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6286A4C-43A5-4E52-8E0A-843914ABD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5FC0A-BDCE-402A-B860-432CE8771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8A5FC0A-BDCE-402A-B860-432CE8771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853059-9EB8-4C27-9834-AC7986D3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8853059-9EB8-4C27-9834-AC7986D3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9C04D-050A-4215-850F-85A0F17FA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E29C04D-050A-4215-850F-85A0F17FA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BE7190-2186-4572-A472-E67DC0946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2BE7190-2186-4572-A472-E67DC0946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4D429-ADBE-4C64-8087-41AB603A6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8664D429-ADBE-4C64-8087-41AB603A6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BC9BF-0150-4AAA-957E-8B4BE2F0D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EA1BC9BF-0150-4AAA-957E-8B4BE2F0D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829" t="33205" r="3907" b="33170"/>
          <a:stretch/>
        </p:blipFill>
        <p:spPr>
          <a:xfrm>
            <a:off x="3038621" y="309487"/>
            <a:ext cx="5542671" cy="4065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3883" y="4515728"/>
            <a:ext cx="8060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ভিতর জীবানু যখন সংখ্যায় বৃদ্ধি পায়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তখন আমরা অসুস্থ হই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55697"/>
              </p:ext>
            </p:extLst>
          </p:nvPr>
        </p:nvGraphicFramePr>
        <p:xfrm>
          <a:off x="-1" y="1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408015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252090893"/>
                    </a:ext>
                  </a:extLst>
                </a:gridCol>
              </a:tblGrid>
              <a:tr h="133092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দলঃ১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দলঃ২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96734"/>
                  </a:ext>
                </a:extLst>
              </a:tr>
              <a:tr h="1394408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জীবানু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আক্রান্ত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রোগের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</a:p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জীবানু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আক্রান্ত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46453"/>
                  </a:ext>
                </a:extLst>
              </a:tr>
              <a:tr h="4132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5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4" y="858129"/>
            <a:ext cx="1090246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৫৩ পৃষ্ঠার পাঠ্যাংশটি পড়ে নীচের প্রশ্নগুলোর উত্তর লিখ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জীবানু কোথায় ছড়িয়ে আছে?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কীভাবে জীবানু আমাদের শরীরে  ছড়িয়ে পড়ে?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আমরা কখন অসুস্থ হই?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4।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671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5B91C-5B0F-4143-9B24-74FE0EE57FBA}"/>
              </a:ext>
            </a:extLst>
          </p:cNvPr>
          <p:cNvSpPr txBox="1"/>
          <p:nvPr/>
        </p:nvSpPr>
        <p:spPr>
          <a:xfrm>
            <a:off x="534573" y="970671"/>
            <a:ext cx="10494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ভিতর জীবানু সংখ্যায় বেড়ে গেলে আমরা অসুস্থ হই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D68E5-D1C6-445D-ABC3-2FF8B399646B}"/>
              </a:ext>
            </a:extLst>
          </p:cNvPr>
          <p:cNvSpPr txBox="1"/>
          <p:nvPr/>
        </p:nvSpPr>
        <p:spPr>
          <a:xfrm>
            <a:off x="337625" y="1237957"/>
            <a:ext cx="887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কাজঃ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জীবানু থেকে বাঁচার জন্য আমরা কি করব সে সম্পর্কে ২ টি বাক্য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637" y="773723"/>
            <a:ext cx="5584873" cy="26468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16600" b="1" dirty="0">
                <a:gradFill>
                  <a:gsLst>
                    <a:gs pos="34000">
                      <a:srgbClr val="FFFF00"/>
                    </a:gs>
                    <a:gs pos="51000">
                      <a:srgbClr val="FF0000"/>
                    </a:gs>
                    <a:gs pos="47000">
                      <a:srgbClr val="0070C0"/>
                    </a:gs>
                    <a:gs pos="9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gradFill>
                <a:gsLst>
                  <a:gs pos="34000">
                    <a:srgbClr val="FFFF00"/>
                  </a:gs>
                  <a:gs pos="51000">
                    <a:srgbClr val="FF0000"/>
                  </a:gs>
                  <a:gs pos="47000">
                    <a:srgbClr val="0070C0"/>
                  </a:gs>
                  <a:gs pos="9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243" y="1026942"/>
            <a:ext cx="8778239" cy="32496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b="1" dirty="0" err="1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6600">
                <a:solidFill>
                  <a:srgbClr val="C0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b="1" dirty="0" err="1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b="1" dirty="0">
                <a:ln w="6600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37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6121" y="1412112"/>
            <a:ext cx="7592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9292" y="1215597"/>
            <a:ext cx="71885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স্বাস্থ্যবিধি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স্বাস্থ্য এবং রোগ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72" y="1215597"/>
            <a:ext cx="3322542" cy="43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5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3" y="844062"/>
            <a:ext cx="108180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৯.১.১ কয়েকটি সাধারণ রোগের নাম বলতে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পারবে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কারণ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ব্যাখ্যা করতে পারবে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7A56BC-1915-402C-A33C-859BDF88B8A4}"/>
              </a:ext>
            </a:extLst>
          </p:cNvPr>
          <p:cNvSpPr txBox="1"/>
          <p:nvPr/>
        </p:nvSpPr>
        <p:spPr>
          <a:xfrm>
            <a:off x="4487593" y="2912014"/>
            <a:ext cx="208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7" y="759654"/>
            <a:ext cx="8454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395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269" y="1631852"/>
            <a:ext cx="739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অসুখ কেন হয়?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653" t="3535" r="52580" b="74990"/>
          <a:stretch/>
        </p:blipFill>
        <p:spPr>
          <a:xfrm>
            <a:off x="847153" y="3072604"/>
            <a:ext cx="967946" cy="140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3059" y="3288666"/>
            <a:ext cx="385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জীবাণুযুক্ত 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499" t="32074" r="56536" b="45038"/>
          <a:stretch/>
        </p:blipFill>
        <p:spPr>
          <a:xfrm>
            <a:off x="887465" y="1602010"/>
            <a:ext cx="967946" cy="1327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9010" t="61371" r="55980" b="12542"/>
          <a:stretch/>
        </p:blipFill>
        <p:spPr>
          <a:xfrm>
            <a:off x="803858" y="4561504"/>
            <a:ext cx="1051553" cy="1457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94702" y="4805085"/>
            <a:ext cx="34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জীবাণুযুক্ত 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73060" y="1884126"/>
            <a:ext cx="354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জীবাণুযুক্ত 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99467" y="2095413"/>
            <a:ext cx="3798277" cy="323557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99468" y="3450054"/>
            <a:ext cx="3798277" cy="323557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99469" y="4966473"/>
            <a:ext cx="3798277" cy="323557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018" t="36544" r="84984" b="45068"/>
          <a:stretch/>
        </p:blipFill>
        <p:spPr>
          <a:xfrm>
            <a:off x="847153" y="291310"/>
            <a:ext cx="928468" cy="11676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73060" y="551953"/>
            <a:ext cx="281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799466" y="592253"/>
            <a:ext cx="3798277" cy="323557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7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 animBg="1"/>
      <p:bldP spid="14" grpId="0" animBg="1"/>
      <p:bldP spid="16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234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Taslima</dc:creator>
  <cp:lastModifiedBy>Windows User</cp:lastModifiedBy>
  <cp:revision>59</cp:revision>
  <dcterms:created xsi:type="dcterms:W3CDTF">2016-05-28T14:01:05Z</dcterms:created>
  <dcterms:modified xsi:type="dcterms:W3CDTF">2020-01-26T10:18:09Z</dcterms:modified>
</cp:coreProperties>
</file>