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9" r:id="rId9"/>
    <p:sldId id="267" r:id="rId10"/>
    <p:sldId id="266" r:id="rId11"/>
    <p:sldId id="268" r:id="rId12"/>
    <p:sldId id="265" r:id="rId13"/>
    <p:sldId id="264" r:id="rId14"/>
    <p:sldId id="274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4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94094-5D0A-4A19-88B6-109174E52E81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0E0FB-480D-4067-8270-0AA118586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2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0E0FB-480D-4067-8270-0AA1185869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8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DF4-4326-4238-8F0B-531D8AF8D8D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2660-DC2B-421F-8CF4-457B4317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DF4-4326-4238-8F0B-531D8AF8D8D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2660-DC2B-421F-8CF4-457B4317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8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DF4-4326-4238-8F0B-531D8AF8D8D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2660-DC2B-421F-8CF4-457B4317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DF4-4326-4238-8F0B-531D8AF8D8D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2660-DC2B-421F-8CF4-457B4317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5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DF4-4326-4238-8F0B-531D8AF8D8D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2660-DC2B-421F-8CF4-457B4317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2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DF4-4326-4238-8F0B-531D8AF8D8D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2660-DC2B-421F-8CF4-457B4317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8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DF4-4326-4238-8F0B-531D8AF8D8D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2660-DC2B-421F-8CF4-457B4317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DF4-4326-4238-8F0B-531D8AF8D8D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2660-DC2B-421F-8CF4-457B4317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1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DF4-4326-4238-8F0B-531D8AF8D8D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2660-DC2B-421F-8CF4-457B4317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DF4-4326-4238-8F0B-531D8AF8D8D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2660-DC2B-421F-8CF4-457B4317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ADF4-4326-4238-8F0B-531D8AF8D8D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2660-DC2B-421F-8CF4-457B4317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ADF4-4326-4238-8F0B-531D8AF8D8D6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82660-DC2B-421F-8CF4-457B4317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8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96C5B9-7516-4AB8-8783-C679208BC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005" y="545123"/>
            <a:ext cx="4657910" cy="5767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085" y="717452"/>
            <a:ext cx="951444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b="1" dirty="0">
                <a:ln w="1905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ln w="19050">
                <a:solidFill>
                  <a:schemeClr val="tx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47" y="1462668"/>
            <a:ext cx="6073253" cy="5395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081" y="2282278"/>
            <a:ext cx="4995080" cy="43396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ঘুমালে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বিসন্নতা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7218" y="3207224"/>
            <a:ext cx="5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1004" y="190515"/>
            <a:ext cx="282508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ঘুমানো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35" y="3618220"/>
            <a:ext cx="4759920" cy="3030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35" y="241669"/>
            <a:ext cx="4735930" cy="3204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979" y="1356063"/>
            <a:ext cx="6934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নিয়মিত পরিস্কার পরিচ্ছন্ন থাকলে আমাদের স্বাস্থ্য ভালো থাকে।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নিয়মিত সাবান দিয়ে হাত ধুতে হবে।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সাবান দিয়ে নিয়মিত গোসল করতে হবে।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নিয়মিত দাঁত ব্রাশ করতে হবে।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আশপাশ পরিস্কার পরিচ্ছন্ন রাখতে হবে।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888" y="241669"/>
            <a:ext cx="414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পরিচ্ছন্নতা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9140" y="1091400"/>
            <a:ext cx="9542305" cy="41352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ক্লান্তি দূর করা শরীর পরিষ্কার পরিচ্ছন্ন রাখা, ব্যক্তিগত পরিষ্কার পরিচ্ছন্নতা-  গান শোনা,বই পড়া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7206" y="2431091"/>
            <a:ext cx="10374983" cy="34119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____________ আমাদের সুস্থ থাকতে এবং জীবন সুন্দর করতে সাহায্য করে।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সুসাস্থ্যের জন্য প্রতিদিন অবশ্যই __________খেতে হবে।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4173" y="177421"/>
            <a:ext cx="455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" y="1514901"/>
            <a:ext cx="5096586" cy="585869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06" y="796061"/>
            <a:ext cx="4953691" cy="5658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0100" y="0"/>
            <a:ext cx="545000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সমন্নয়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500" y="518615"/>
            <a:ext cx="2715904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1564" y="2210938"/>
            <a:ext cx="7833815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কী কী প্রয়োজন লিখ ?               শরীরের ক্ষয়পূরণ এবং বৃদ্ধির জন্য কী প্রয়োজন 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662" y="614364"/>
            <a:ext cx="705802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7916" y="1460310"/>
            <a:ext cx="9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7CC01-746E-4D19-92FA-9ED692BFB9B8}"/>
              </a:ext>
            </a:extLst>
          </p:cNvPr>
          <p:cNvSpPr txBox="1"/>
          <p:nvPr/>
        </p:nvSpPr>
        <p:spPr>
          <a:xfrm>
            <a:off x="525194" y="1242706"/>
            <a:ext cx="10607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ৈয়দ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মাহমুদুল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আখাউড়া,ব্রাহ্মণবাড়িয়া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7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2849" y="295422"/>
            <a:ext cx="3742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14" y="1031194"/>
            <a:ext cx="4229164" cy="5257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594" y="1690062"/>
            <a:ext cx="68776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পাঠঃস্বাস্থ্য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গুরুত্ব দিতে হবে।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তারিখঃ২৫/০১/২০২০ ইং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0179" y="1119538"/>
            <a:ext cx="2906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542293" y="66233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6721" y="2599142"/>
            <a:ext cx="105770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১.1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468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2632" y="920490"/>
            <a:ext cx="3971498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9079" y="2536593"/>
            <a:ext cx="4858603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8441" y="514625"/>
            <a:ext cx="2902353" cy="107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5761" y="2215766"/>
            <a:ext cx="9280477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সুস্থ্য থাকার জন্য কি কি প্রয়োজন?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4" grpId="2" animBg="1"/>
      <p:bldP spid="4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5400" y="2399488"/>
            <a:ext cx="4801493" cy="15394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79" y="3444288"/>
            <a:ext cx="4025947" cy="2686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1" y="3749768"/>
            <a:ext cx="3517746" cy="2380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40" y="821923"/>
            <a:ext cx="3854923" cy="2506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329" y="815314"/>
            <a:ext cx="82023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সুস্বাস্থের   জন্য প্রতিদিন অবশ্যই সুষম খাবার খেতে হবে।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খাদ্য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 সরবরাহ করে থাকে।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খেলে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প্রতিরোধ ক্ষমতা বাড়ে।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021" y="170597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5713" y="-47888"/>
            <a:ext cx="255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02" y="1074761"/>
            <a:ext cx="5113558" cy="4708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40" y="709683"/>
            <a:ext cx="6553152" cy="59093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ঘুমাতে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7198" y="122927"/>
            <a:ext cx="1673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 চর্চা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4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262</Words>
  <Application>Microsoft Office PowerPoint</Application>
  <PresentationFormat>Widescreen</PresentationFormat>
  <Paragraphs>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taslima begum</cp:lastModifiedBy>
  <cp:revision>57</cp:revision>
  <dcterms:created xsi:type="dcterms:W3CDTF">2020-01-22T06:59:48Z</dcterms:created>
  <dcterms:modified xsi:type="dcterms:W3CDTF">2020-01-25T12:24:51Z</dcterms:modified>
</cp:coreProperties>
</file>