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9" r:id="rId7"/>
    <p:sldId id="263" r:id="rId8"/>
    <p:sldId id="268" r:id="rId9"/>
    <p:sldId id="262" r:id="rId10"/>
    <p:sldId id="264" r:id="rId11"/>
    <p:sldId id="265" r:id="rId12"/>
    <p:sldId id="266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AEACE-C234-44D9-98EB-E73C51E3026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83BED-4220-4DF7-89CC-7F8370108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1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83BED-4220-4DF7-89CC-7F83701083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6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2C4-F623-411B-BDA6-E5A64C09726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25B2-6981-437C-95C8-8C2728F8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2C4-F623-411B-BDA6-E5A64C09726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25B2-6981-437C-95C8-8C2728F8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5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2C4-F623-411B-BDA6-E5A64C09726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25B2-6981-437C-95C8-8C2728F8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2C4-F623-411B-BDA6-E5A64C09726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25B2-6981-437C-95C8-8C2728F8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2C4-F623-411B-BDA6-E5A64C09726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25B2-6981-437C-95C8-8C2728F8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5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2C4-F623-411B-BDA6-E5A64C09726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25B2-6981-437C-95C8-8C2728F8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1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2C4-F623-411B-BDA6-E5A64C09726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25B2-6981-437C-95C8-8C2728F8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9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2C4-F623-411B-BDA6-E5A64C09726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25B2-6981-437C-95C8-8C2728F8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8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2C4-F623-411B-BDA6-E5A64C09726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25B2-6981-437C-95C8-8C2728F8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3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2C4-F623-411B-BDA6-E5A64C09726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25B2-6981-437C-95C8-8C2728F8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42C4-F623-411B-BDA6-E5A64C09726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25B2-6981-437C-95C8-8C2728F8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2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F42C4-F623-411B-BDA6-E5A64C09726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F25B2-6981-437C-95C8-8C2728F8E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9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82246" y="249382"/>
            <a:ext cx="5459773" cy="6179128"/>
            <a:chOff x="2388828" y="-152400"/>
            <a:chExt cx="5459773" cy="6179128"/>
          </a:xfrm>
        </p:grpSpPr>
        <p:sp>
          <p:nvSpPr>
            <p:cNvPr id="9" name="Oval 8"/>
            <p:cNvSpPr/>
            <p:nvPr/>
          </p:nvSpPr>
          <p:spPr>
            <a:xfrm>
              <a:off x="5243405" y="3338943"/>
              <a:ext cx="561650" cy="6650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828" y="-152400"/>
              <a:ext cx="5459773" cy="5608755"/>
            </a:xfrm>
            <a:prstGeom prst="rect">
              <a:avLst/>
            </a:prstGeom>
          </p:spPr>
        </p:pic>
        <p:sp>
          <p:nvSpPr>
            <p:cNvPr id="4" name="Flowchart: Punched Tape 3"/>
            <p:cNvSpPr/>
            <p:nvPr/>
          </p:nvSpPr>
          <p:spPr>
            <a:xfrm>
              <a:off x="3879273" y="3532909"/>
              <a:ext cx="3851563" cy="2493819"/>
            </a:xfrm>
            <a:prstGeom prst="flowChartPunchedTap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i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7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94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6471" y="426754"/>
            <a:ext cx="11055898" cy="6019177"/>
            <a:chOff x="526471" y="426754"/>
            <a:chExt cx="11055898" cy="6019177"/>
          </a:xfrm>
        </p:grpSpPr>
        <p:sp>
          <p:nvSpPr>
            <p:cNvPr id="3" name="Vertical Scroll 2"/>
            <p:cNvSpPr/>
            <p:nvPr/>
          </p:nvSpPr>
          <p:spPr>
            <a:xfrm>
              <a:off x="526471" y="426754"/>
              <a:ext cx="4627419" cy="6019177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**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**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endPara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**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</a:t>
              </a:r>
              <a:endPara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884" y="2120576"/>
              <a:ext cx="6622485" cy="26315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782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3998" y="358478"/>
            <a:ext cx="7779328" cy="5357174"/>
            <a:chOff x="1523998" y="358478"/>
            <a:chExt cx="7779328" cy="5357174"/>
          </a:xfrm>
        </p:grpSpPr>
        <p:sp>
          <p:nvSpPr>
            <p:cNvPr id="4" name="TextBox 3"/>
            <p:cNvSpPr txBox="1"/>
            <p:nvPr/>
          </p:nvSpPr>
          <p:spPr>
            <a:xfrm>
              <a:off x="1523998" y="2234489"/>
              <a:ext cx="7606145" cy="707886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ভাগঃ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লাল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err="1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হলুদ</a:t>
              </a:r>
              <a:endPara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55614" y="3618779"/>
              <a:ext cx="7647712" cy="70788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লালঃ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১।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বাগানে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গাছের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সারি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798" y="5007766"/>
              <a:ext cx="7301345" cy="70788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হলুদঃ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বাগানে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Diamond 2"/>
            <p:cNvSpPr/>
            <p:nvPr/>
          </p:nvSpPr>
          <p:spPr>
            <a:xfrm>
              <a:off x="3577933" y="358478"/>
              <a:ext cx="3498274" cy="1876011"/>
            </a:xfrm>
            <a:prstGeom prst="diamon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94906" y="845502"/>
              <a:ext cx="20643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5088081" y="2992839"/>
              <a:ext cx="495301" cy="5755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37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4363" y="2270842"/>
            <a:ext cx="5846619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8110" y="3780986"/>
            <a:ext cx="6012872" cy="70788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4927" y="5138731"/>
            <a:ext cx="6359237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433944" y="319514"/>
            <a:ext cx="9767455" cy="1033466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86644" y="260028"/>
            <a:ext cx="5129647" cy="2386190"/>
            <a:chOff x="3172691" y="537120"/>
            <a:chExt cx="5375564" cy="227214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" name="Oval 2"/>
            <p:cNvSpPr/>
            <p:nvPr/>
          </p:nvSpPr>
          <p:spPr>
            <a:xfrm>
              <a:off x="3172691" y="537120"/>
              <a:ext cx="5375564" cy="227214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88327" y="1226179"/>
              <a:ext cx="4640516" cy="7912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**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পরিকল্পিত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**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05346" y="3990109"/>
            <a:ext cx="1012767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আশপাশে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671" y="665017"/>
            <a:ext cx="404552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34" y="2550432"/>
            <a:ext cx="8006802" cy="4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53364" y="782376"/>
            <a:ext cx="8858274" cy="5611091"/>
            <a:chOff x="753364" y="782376"/>
            <a:chExt cx="8858274" cy="5611091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526" y="1994649"/>
              <a:ext cx="3280112" cy="364374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Vertical Scroll 5"/>
            <p:cNvSpPr/>
            <p:nvPr/>
          </p:nvSpPr>
          <p:spPr>
            <a:xfrm>
              <a:off x="753364" y="782376"/>
              <a:ext cx="5051690" cy="5611091"/>
            </a:xfrm>
            <a:prstGeom prst="verticalScroll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u="sng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000" u="sng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u="sng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অভীজি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রায়</a:t>
              </a:r>
              <a:endPara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শাহাজাদপুর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endPara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চৌগাছা,যশোর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endParaRPr lang="en-US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60763" y="2975116"/>
            <a:ext cx="9933708" cy="3205358"/>
            <a:chOff x="1177637" y="3182935"/>
            <a:chExt cx="9933708" cy="3205358"/>
          </a:xfrm>
        </p:grpSpPr>
        <p:sp>
          <p:nvSpPr>
            <p:cNvPr id="3" name="TextBox 2"/>
            <p:cNvSpPr txBox="1"/>
            <p:nvPr/>
          </p:nvSpPr>
          <p:spPr>
            <a:xfrm>
              <a:off x="1177637" y="3182935"/>
              <a:ext cx="6677890" cy="31700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endPara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রুবির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বাগান</a:t>
              </a:r>
              <a:endPara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রুবির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----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ঝরে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পড়ে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4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৪৫মিনিট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263" y="3182935"/>
              <a:ext cx="2599082" cy="32053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Horizontal Scroll 7"/>
          <p:cNvSpPr/>
          <p:nvPr/>
        </p:nvSpPr>
        <p:spPr>
          <a:xfrm>
            <a:off x="1052945" y="235528"/>
            <a:ext cx="10141526" cy="162098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**পাঠ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419349"/>
            <a:ext cx="1061258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597" y="2391513"/>
            <a:ext cx="7287491" cy="70788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২.২.1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8561" y="5375563"/>
            <a:ext cx="6137564" cy="70788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২.৫.২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8069" y="3883538"/>
            <a:ext cx="7758546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বলাঃ২.৬.১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436" y="845127"/>
            <a:ext cx="514003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108987"/>
              </p:ext>
            </p:extLst>
          </p:nvPr>
        </p:nvGraphicFramePr>
        <p:xfrm>
          <a:off x="2548126" y="2307565"/>
          <a:ext cx="3701382" cy="851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Packager Shell Object" showAsIcon="1" r:id="rId3" imgW="5789880" imgH="437760" progId="Package">
                  <p:embed/>
                </p:oleObj>
              </mc:Choice>
              <mc:Fallback>
                <p:oleObj name="Packager Shell Object" showAsIcon="1" r:id="rId3" imgW="57898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8126" y="2307565"/>
                        <a:ext cx="3701382" cy="851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30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7" y="484910"/>
            <a:ext cx="483523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5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4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981" y="2798543"/>
            <a:ext cx="6691746" cy="193899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68" y="1717963"/>
            <a:ext cx="4350232" cy="37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456" y="263236"/>
            <a:ext cx="10002982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672" y="2870537"/>
            <a:ext cx="520238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রুবির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47" y="1976171"/>
            <a:ext cx="5649113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65017" y="650153"/>
            <a:ext cx="10779717" cy="5584392"/>
            <a:chOff x="665017" y="650153"/>
            <a:chExt cx="10779717" cy="5584392"/>
          </a:xfrm>
        </p:grpSpPr>
        <p:sp>
          <p:nvSpPr>
            <p:cNvPr id="8" name="TextBox 7"/>
            <p:cNvSpPr txBox="1"/>
            <p:nvPr/>
          </p:nvSpPr>
          <p:spPr>
            <a:xfrm>
              <a:off x="665017" y="1111423"/>
              <a:ext cx="2438400" cy="45243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200" i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</a:t>
              </a:r>
              <a:r>
                <a:rPr lang="en-US" sz="7200" i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7200" i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endParaRPr lang="en-US" sz="7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7200" i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খুলি</a:t>
              </a:r>
              <a:endParaRPr lang="en-US" sz="7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7200" i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পৃষ্টা-৫৮</a:t>
              </a:r>
              <a:endParaRPr lang="en-US" sz="7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3792848" y="3131128"/>
              <a:ext cx="2406568" cy="87283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541" y="650153"/>
              <a:ext cx="4431193" cy="5584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22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1" y="389775"/>
            <a:ext cx="3622681" cy="2602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13" y="424727"/>
            <a:ext cx="3423805" cy="2567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91" y="389776"/>
            <a:ext cx="4003624" cy="273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850267"/>
            <a:ext cx="4111337" cy="2194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82" y="3850267"/>
            <a:ext cx="4198482" cy="2194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50859" y="3122808"/>
            <a:ext cx="308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ঢোল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কলমি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8472" y="3142381"/>
            <a:ext cx="174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6073" y="3142381"/>
            <a:ext cx="2161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3113" y="6150114"/>
            <a:ext cx="3228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9564" y="6150114"/>
            <a:ext cx="2937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184</Words>
  <Application>Microsoft Office PowerPoint</Application>
  <PresentationFormat>Widescreen</PresentationFormat>
  <Paragraphs>54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143</cp:revision>
  <dcterms:created xsi:type="dcterms:W3CDTF">2020-01-24T03:40:11Z</dcterms:created>
  <dcterms:modified xsi:type="dcterms:W3CDTF">2020-01-26T03:36:53Z</dcterms:modified>
</cp:coreProperties>
</file>