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77" r:id="rId5"/>
    <p:sldId id="260" r:id="rId6"/>
    <p:sldId id="262" r:id="rId7"/>
    <p:sldId id="263" r:id="rId8"/>
    <p:sldId id="264" r:id="rId9"/>
    <p:sldId id="279" r:id="rId10"/>
    <p:sldId id="265" r:id="rId11"/>
    <p:sldId id="266" r:id="rId12"/>
    <p:sldId id="267" r:id="rId13"/>
    <p:sldId id="270" r:id="rId14"/>
    <p:sldId id="275" r:id="rId15"/>
    <p:sldId id="280" r:id="rId16"/>
    <p:sldId id="278" r:id="rId17"/>
    <p:sldId id="271" r:id="rId18"/>
    <p:sldId id="281" r:id="rId19"/>
    <p:sldId id="272" r:id="rId20"/>
    <p:sldId id="273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4423F28-904C-494D-BEF0-4EE6227DB384}" type="doc">
      <dgm:prSet loTypeId="urn:microsoft.com/office/officeart/2005/8/layout/radial1" loCatId="cycle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FD54C3CC-32B3-44AC-802C-3E00AD8FCC97}">
      <dgm:prSet phldrT="[Text]" custT="1"/>
      <dgm:spPr/>
      <dgm:t>
        <a:bodyPr/>
        <a:lstStyle/>
        <a:p>
          <a:r>
            <a:rPr lang="en-US" sz="3200" dirty="0" smtClean="0"/>
            <a:t>New words</a:t>
          </a:r>
          <a:endParaRPr lang="en-US" sz="3200" dirty="0"/>
        </a:p>
      </dgm:t>
    </dgm:pt>
    <dgm:pt modelId="{6DD040AB-2DBA-4308-863E-081292145A7C}" type="parTrans" cxnId="{838463E7-B81A-4B5B-871C-F6F85B96CD54}">
      <dgm:prSet/>
      <dgm:spPr/>
      <dgm:t>
        <a:bodyPr/>
        <a:lstStyle/>
        <a:p>
          <a:endParaRPr lang="en-US"/>
        </a:p>
      </dgm:t>
    </dgm:pt>
    <dgm:pt modelId="{10CAE304-6778-45B7-AB47-D22DC0A197BE}" type="sibTrans" cxnId="{838463E7-B81A-4B5B-871C-F6F85B96CD54}">
      <dgm:prSet/>
      <dgm:spPr/>
      <dgm:t>
        <a:bodyPr/>
        <a:lstStyle/>
        <a:p>
          <a:endParaRPr lang="en-US"/>
        </a:p>
      </dgm:t>
    </dgm:pt>
    <dgm:pt modelId="{D5AF919E-6DBA-48E0-ABF4-D37D0E40C9E3}">
      <dgm:prSet phldrT="[Text]" custT="1"/>
      <dgm:spPr/>
      <dgm:t>
        <a:bodyPr/>
        <a:lstStyle/>
        <a:p>
          <a:r>
            <a:rPr lang="en-US" sz="2400" dirty="0" smtClean="0"/>
            <a:t>Banker</a:t>
          </a:r>
          <a:endParaRPr lang="en-US" sz="2400" dirty="0"/>
        </a:p>
      </dgm:t>
    </dgm:pt>
    <dgm:pt modelId="{E2385A54-3AE7-4B40-97CF-7618EDA90FBA}" type="parTrans" cxnId="{6A498991-CE86-485D-B1EA-882817AFAD7A}">
      <dgm:prSet/>
      <dgm:spPr/>
      <dgm:t>
        <a:bodyPr/>
        <a:lstStyle/>
        <a:p>
          <a:endParaRPr lang="en-US"/>
        </a:p>
      </dgm:t>
    </dgm:pt>
    <dgm:pt modelId="{E0B5453C-ECCF-4327-B205-1B9C9E02F680}" type="sibTrans" cxnId="{6A498991-CE86-485D-B1EA-882817AFAD7A}">
      <dgm:prSet/>
      <dgm:spPr/>
      <dgm:t>
        <a:bodyPr/>
        <a:lstStyle/>
        <a:p>
          <a:endParaRPr lang="en-US"/>
        </a:p>
      </dgm:t>
    </dgm:pt>
    <dgm:pt modelId="{4B27D359-21EB-4BCA-B822-207DF8B5A889}">
      <dgm:prSet phldrT="[Text]" custT="1"/>
      <dgm:spPr/>
      <dgm:t>
        <a:bodyPr/>
        <a:lstStyle/>
        <a:p>
          <a:r>
            <a:rPr lang="en-US" sz="2400" dirty="0" smtClean="0"/>
            <a:t>Teacher</a:t>
          </a:r>
          <a:endParaRPr lang="en-US" sz="2400" dirty="0"/>
        </a:p>
      </dgm:t>
    </dgm:pt>
    <dgm:pt modelId="{B4668C7A-F138-4F41-B481-E4669EF9D2C1}" type="parTrans" cxnId="{2430509F-1AE9-49A7-85B2-6B67C049FB46}">
      <dgm:prSet/>
      <dgm:spPr/>
      <dgm:t>
        <a:bodyPr/>
        <a:lstStyle/>
        <a:p>
          <a:endParaRPr lang="en-US"/>
        </a:p>
      </dgm:t>
    </dgm:pt>
    <dgm:pt modelId="{133D156C-2D08-499F-AE20-416A330EC3E7}" type="sibTrans" cxnId="{2430509F-1AE9-49A7-85B2-6B67C049FB46}">
      <dgm:prSet/>
      <dgm:spPr/>
      <dgm:t>
        <a:bodyPr/>
        <a:lstStyle/>
        <a:p>
          <a:endParaRPr lang="en-US"/>
        </a:p>
      </dgm:t>
    </dgm:pt>
    <dgm:pt modelId="{A156FB86-D406-4083-A790-C5AAEE36D011}">
      <dgm:prSet phldrT="[Text]" custT="1"/>
      <dgm:spPr/>
      <dgm:t>
        <a:bodyPr/>
        <a:lstStyle/>
        <a:p>
          <a:r>
            <a:rPr lang="en-US" sz="2400" dirty="0" smtClean="0"/>
            <a:t>people</a:t>
          </a:r>
          <a:endParaRPr lang="en-US" sz="2400" dirty="0"/>
        </a:p>
      </dgm:t>
    </dgm:pt>
    <dgm:pt modelId="{14706125-BCE5-446F-897E-70306AE1A502}" type="parTrans" cxnId="{B9AEF6B8-7111-4BEB-B0E4-314799406447}">
      <dgm:prSet/>
      <dgm:spPr/>
      <dgm:t>
        <a:bodyPr/>
        <a:lstStyle/>
        <a:p>
          <a:endParaRPr lang="en-US"/>
        </a:p>
      </dgm:t>
    </dgm:pt>
    <dgm:pt modelId="{9CC59EA6-394D-4164-A8E9-A69DFFC7F8F7}" type="sibTrans" cxnId="{B9AEF6B8-7111-4BEB-B0E4-314799406447}">
      <dgm:prSet/>
      <dgm:spPr/>
      <dgm:t>
        <a:bodyPr/>
        <a:lstStyle/>
        <a:p>
          <a:endParaRPr lang="en-US"/>
        </a:p>
      </dgm:t>
    </dgm:pt>
    <dgm:pt modelId="{0CDB6BEC-7B7E-487B-A3BE-A1BEA5DAF6BB}">
      <dgm:prSet phldrT="[Text]" custT="1"/>
      <dgm:spPr/>
      <dgm:t>
        <a:bodyPr/>
        <a:lstStyle/>
        <a:p>
          <a:r>
            <a:rPr lang="en-US" sz="2400" dirty="0" smtClean="0"/>
            <a:t>Student</a:t>
          </a:r>
          <a:endParaRPr lang="en-US" sz="2400" dirty="0"/>
        </a:p>
      </dgm:t>
    </dgm:pt>
    <dgm:pt modelId="{553DFD82-F6BC-4AAE-9825-062E17614558}" type="parTrans" cxnId="{67397CDD-B212-43BB-85FC-4134EE7AEFED}">
      <dgm:prSet/>
      <dgm:spPr/>
      <dgm:t>
        <a:bodyPr/>
        <a:lstStyle/>
        <a:p>
          <a:endParaRPr lang="en-US"/>
        </a:p>
      </dgm:t>
    </dgm:pt>
    <dgm:pt modelId="{35A2091B-AC7A-4C56-921F-CB02BB5BCF13}" type="sibTrans" cxnId="{67397CDD-B212-43BB-85FC-4134EE7AEFED}">
      <dgm:prSet/>
      <dgm:spPr/>
      <dgm:t>
        <a:bodyPr/>
        <a:lstStyle/>
        <a:p>
          <a:endParaRPr lang="en-US"/>
        </a:p>
      </dgm:t>
    </dgm:pt>
    <dgm:pt modelId="{DFD49ED7-E64F-4058-803C-863EADCBFB90}">
      <dgm:prSet custT="1"/>
      <dgm:spPr/>
      <dgm:t>
        <a:bodyPr/>
        <a:lstStyle/>
        <a:p>
          <a:r>
            <a:rPr lang="en-US" sz="2400" dirty="0" smtClean="0"/>
            <a:t>Family</a:t>
          </a:r>
          <a:endParaRPr lang="en-US" sz="2400" dirty="0"/>
        </a:p>
      </dgm:t>
    </dgm:pt>
    <dgm:pt modelId="{A9037C17-E810-4339-A549-2020A97E6735}" type="parTrans" cxnId="{B1325052-D527-4090-846F-37AC96C50C9A}">
      <dgm:prSet/>
      <dgm:spPr/>
      <dgm:t>
        <a:bodyPr/>
        <a:lstStyle/>
        <a:p>
          <a:endParaRPr lang="en-US"/>
        </a:p>
      </dgm:t>
    </dgm:pt>
    <dgm:pt modelId="{49434A67-3B2C-4F9C-9501-C8CDFD29003F}" type="sibTrans" cxnId="{B1325052-D527-4090-846F-37AC96C50C9A}">
      <dgm:prSet/>
      <dgm:spPr/>
      <dgm:t>
        <a:bodyPr/>
        <a:lstStyle/>
        <a:p>
          <a:endParaRPr lang="en-US"/>
        </a:p>
      </dgm:t>
    </dgm:pt>
    <dgm:pt modelId="{CCE7404D-2F9D-446D-99DD-E524E34ED9FD}" type="pres">
      <dgm:prSet presAssocID="{C4423F28-904C-494D-BEF0-4EE6227DB384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2788A50-E676-4F57-A223-E0D7F32DA8CA}" type="pres">
      <dgm:prSet presAssocID="{FD54C3CC-32B3-44AC-802C-3E00AD8FCC97}" presName="centerShape" presStyleLbl="node0" presStyleIdx="0" presStyleCnt="1"/>
      <dgm:spPr/>
      <dgm:t>
        <a:bodyPr/>
        <a:lstStyle/>
        <a:p>
          <a:endParaRPr lang="en-US"/>
        </a:p>
      </dgm:t>
    </dgm:pt>
    <dgm:pt modelId="{1AB8CE96-EF84-41B9-A5B3-FC8946FC66FE}" type="pres">
      <dgm:prSet presAssocID="{E2385A54-3AE7-4B40-97CF-7618EDA90FBA}" presName="Name9" presStyleLbl="parChTrans1D2" presStyleIdx="0" presStyleCnt="5"/>
      <dgm:spPr/>
      <dgm:t>
        <a:bodyPr/>
        <a:lstStyle/>
        <a:p>
          <a:endParaRPr lang="en-US"/>
        </a:p>
      </dgm:t>
    </dgm:pt>
    <dgm:pt modelId="{8D00214F-1F88-406B-B15C-0AF3C2DA94BB}" type="pres">
      <dgm:prSet presAssocID="{E2385A54-3AE7-4B40-97CF-7618EDA90FBA}" presName="connTx" presStyleLbl="parChTrans1D2" presStyleIdx="0" presStyleCnt="5"/>
      <dgm:spPr/>
      <dgm:t>
        <a:bodyPr/>
        <a:lstStyle/>
        <a:p>
          <a:endParaRPr lang="en-US"/>
        </a:p>
      </dgm:t>
    </dgm:pt>
    <dgm:pt modelId="{CC934633-AB7B-4773-80F9-1284FDED12A9}" type="pres">
      <dgm:prSet presAssocID="{D5AF919E-6DBA-48E0-ABF4-D37D0E40C9E3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290BBD-C7D5-4046-A077-C60C4AFE7C90}" type="pres">
      <dgm:prSet presAssocID="{B4668C7A-F138-4F41-B481-E4669EF9D2C1}" presName="Name9" presStyleLbl="parChTrans1D2" presStyleIdx="1" presStyleCnt="5"/>
      <dgm:spPr/>
      <dgm:t>
        <a:bodyPr/>
        <a:lstStyle/>
        <a:p>
          <a:endParaRPr lang="en-US"/>
        </a:p>
      </dgm:t>
    </dgm:pt>
    <dgm:pt modelId="{B39FFBFC-3756-4D57-8A24-F7F73E834C74}" type="pres">
      <dgm:prSet presAssocID="{B4668C7A-F138-4F41-B481-E4669EF9D2C1}" presName="connTx" presStyleLbl="parChTrans1D2" presStyleIdx="1" presStyleCnt="5"/>
      <dgm:spPr/>
      <dgm:t>
        <a:bodyPr/>
        <a:lstStyle/>
        <a:p>
          <a:endParaRPr lang="en-US"/>
        </a:p>
      </dgm:t>
    </dgm:pt>
    <dgm:pt modelId="{893EF161-56AA-488A-801F-B5C9BA985D6A}" type="pres">
      <dgm:prSet presAssocID="{4B27D359-21EB-4BCA-B822-207DF8B5A889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C154F1-B7F7-4AD4-8DAC-4E1754A02D8C}" type="pres">
      <dgm:prSet presAssocID="{A9037C17-E810-4339-A549-2020A97E6735}" presName="Name9" presStyleLbl="parChTrans1D2" presStyleIdx="2" presStyleCnt="5"/>
      <dgm:spPr/>
      <dgm:t>
        <a:bodyPr/>
        <a:lstStyle/>
        <a:p>
          <a:endParaRPr lang="en-US"/>
        </a:p>
      </dgm:t>
    </dgm:pt>
    <dgm:pt modelId="{4027CC4B-840E-46B3-8439-E060CB9E489C}" type="pres">
      <dgm:prSet presAssocID="{A9037C17-E810-4339-A549-2020A97E6735}" presName="connTx" presStyleLbl="parChTrans1D2" presStyleIdx="2" presStyleCnt="5"/>
      <dgm:spPr/>
      <dgm:t>
        <a:bodyPr/>
        <a:lstStyle/>
        <a:p>
          <a:endParaRPr lang="en-US"/>
        </a:p>
      </dgm:t>
    </dgm:pt>
    <dgm:pt modelId="{1C929496-43FC-4B9D-AB52-8FC08238AD9F}" type="pres">
      <dgm:prSet presAssocID="{DFD49ED7-E64F-4058-803C-863EADCBFB90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E1F5EF-B8A7-4A0B-9439-9E4D2EF51DD9}" type="pres">
      <dgm:prSet presAssocID="{14706125-BCE5-446F-897E-70306AE1A502}" presName="Name9" presStyleLbl="parChTrans1D2" presStyleIdx="3" presStyleCnt="5"/>
      <dgm:spPr/>
      <dgm:t>
        <a:bodyPr/>
        <a:lstStyle/>
        <a:p>
          <a:endParaRPr lang="en-US"/>
        </a:p>
      </dgm:t>
    </dgm:pt>
    <dgm:pt modelId="{26C7B595-E17D-4ACE-AC44-9C3D111E8F37}" type="pres">
      <dgm:prSet presAssocID="{14706125-BCE5-446F-897E-70306AE1A502}" presName="connTx" presStyleLbl="parChTrans1D2" presStyleIdx="3" presStyleCnt="5"/>
      <dgm:spPr/>
      <dgm:t>
        <a:bodyPr/>
        <a:lstStyle/>
        <a:p>
          <a:endParaRPr lang="en-US"/>
        </a:p>
      </dgm:t>
    </dgm:pt>
    <dgm:pt modelId="{0667753A-145D-4536-8E6C-81DDB197C068}" type="pres">
      <dgm:prSet presAssocID="{A156FB86-D406-4083-A790-C5AAEE36D011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33644F-511E-42DC-852C-5F5AC29E93FE}" type="pres">
      <dgm:prSet presAssocID="{553DFD82-F6BC-4AAE-9825-062E17614558}" presName="Name9" presStyleLbl="parChTrans1D2" presStyleIdx="4" presStyleCnt="5"/>
      <dgm:spPr/>
      <dgm:t>
        <a:bodyPr/>
        <a:lstStyle/>
        <a:p>
          <a:endParaRPr lang="en-US"/>
        </a:p>
      </dgm:t>
    </dgm:pt>
    <dgm:pt modelId="{A54A94CA-CBCC-40FC-80AB-733BCB3E4BCE}" type="pres">
      <dgm:prSet presAssocID="{553DFD82-F6BC-4AAE-9825-062E17614558}" presName="connTx" presStyleLbl="parChTrans1D2" presStyleIdx="4" presStyleCnt="5"/>
      <dgm:spPr/>
      <dgm:t>
        <a:bodyPr/>
        <a:lstStyle/>
        <a:p>
          <a:endParaRPr lang="en-US"/>
        </a:p>
      </dgm:t>
    </dgm:pt>
    <dgm:pt modelId="{E456A670-E260-4260-B0AF-2FF1059C8236}" type="pres">
      <dgm:prSet presAssocID="{0CDB6BEC-7B7E-487B-A3BE-A1BEA5DAF6BB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AB5D87D-2E75-403F-A11A-3FDB0FD247F2}" type="presOf" srcId="{B4668C7A-F138-4F41-B481-E4669EF9D2C1}" destId="{98290BBD-C7D5-4046-A077-C60C4AFE7C90}" srcOrd="0" destOrd="0" presId="urn:microsoft.com/office/officeart/2005/8/layout/radial1"/>
    <dgm:cxn modelId="{B9AEF6B8-7111-4BEB-B0E4-314799406447}" srcId="{FD54C3CC-32B3-44AC-802C-3E00AD8FCC97}" destId="{A156FB86-D406-4083-A790-C5AAEE36D011}" srcOrd="3" destOrd="0" parTransId="{14706125-BCE5-446F-897E-70306AE1A502}" sibTransId="{9CC59EA6-394D-4164-A8E9-A69DFFC7F8F7}"/>
    <dgm:cxn modelId="{F48FBBE1-46FE-4216-8A52-53D361665D4E}" type="presOf" srcId="{E2385A54-3AE7-4B40-97CF-7618EDA90FBA}" destId="{1AB8CE96-EF84-41B9-A5B3-FC8946FC66FE}" srcOrd="0" destOrd="0" presId="urn:microsoft.com/office/officeart/2005/8/layout/radial1"/>
    <dgm:cxn modelId="{00DFF779-921D-4795-AC36-7AF94784E85E}" type="presOf" srcId="{A9037C17-E810-4339-A549-2020A97E6735}" destId="{68C154F1-B7F7-4AD4-8DAC-4E1754A02D8C}" srcOrd="0" destOrd="0" presId="urn:microsoft.com/office/officeart/2005/8/layout/radial1"/>
    <dgm:cxn modelId="{F7F2626A-46CA-4167-BE95-1A1639C3F912}" type="presOf" srcId="{553DFD82-F6BC-4AAE-9825-062E17614558}" destId="{6B33644F-511E-42DC-852C-5F5AC29E93FE}" srcOrd="0" destOrd="0" presId="urn:microsoft.com/office/officeart/2005/8/layout/radial1"/>
    <dgm:cxn modelId="{D88B8605-3E75-40CF-8FC1-747FB28DAE79}" type="presOf" srcId="{DFD49ED7-E64F-4058-803C-863EADCBFB90}" destId="{1C929496-43FC-4B9D-AB52-8FC08238AD9F}" srcOrd="0" destOrd="0" presId="urn:microsoft.com/office/officeart/2005/8/layout/radial1"/>
    <dgm:cxn modelId="{6A498991-CE86-485D-B1EA-882817AFAD7A}" srcId="{FD54C3CC-32B3-44AC-802C-3E00AD8FCC97}" destId="{D5AF919E-6DBA-48E0-ABF4-D37D0E40C9E3}" srcOrd="0" destOrd="0" parTransId="{E2385A54-3AE7-4B40-97CF-7618EDA90FBA}" sibTransId="{E0B5453C-ECCF-4327-B205-1B9C9E02F680}"/>
    <dgm:cxn modelId="{23FEA5CD-C681-4619-B7F3-12FB95D2B9B8}" type="presOf" srcId="{4B27D359-21EB-4BCA-B822-207DF8B5A889}" destId="{893EF161-56AA-488A-801F-B5C9BA985D6A}" srcOrd="0" destOrd="0" presId="urn:microsoft.com/office/officeart/2005/8/layout/radial1"/>
    <dgm:cxn modelId="{8A587AAD-0CFD-4428-87EB-1501AD7E12F9}" type="presOf" srcId="{C4423F28-904C-494D-BEF0-4EE6227DB384}" destId="{CCE7404D-2F9D-446D-99DD-E524E34ED9FD}" srcOrd="0" destOrd="0" presId="urn:microsoft.com/office/officeart/2005/8/layout/radial1"/>
    <dgm:cxn modelId="{3F183512-4D92-4495-A285-F9E5A0DCB1C2}" type="presOf" srcId="{FD54C3CC-32B3-44AC-802C-3E00AD8FCC97}" destId="{32788A50-E676-4F57-A223-E0D7F32DA8CA}" srcOrd="0" destOrd="0" presId="urn:microsoft.com/office/officeart/2005/8/layout/radial1"/>
    <dgm:cxn modelId="{2430509F-1AE9-49A7-85B2-6B67C049FB46}" srcId="{FD54C3CC-32B3-44AC-802C-3E00AD8FCC97}" destId="{4B27D359-21EB-4BCA-B822-207DF8B5A889}" srcOrd="1" destOrd="0" parTransId="{B4668C7A-F138-4F41-B481-E4669EF9D2C1}" sibTransId="{133D156C-2D08-499F-AE20-416A330EC3E7}"/>
    <dgm:cxn modelId="{B1325052-D527-4090-846F-37AC96C50C9A}" srcId="{FD54C3CC-32B3-44AC-802C-3E00AD8FCC97}" destId="{DFD49ED7-E64F-4058-803C-863EADCBFB90}" srcOrd="2" destOrd="0" parTransId="{A9037C17-E810-4339-A549-2020A97E6735}" sibTransId="{49434A67-3B2C-4F9C-9501-C8CDFD29003F}"/>
    <dgm:cxn modelId="{7F60028B-8663-4692-95CF-716578D7A4B0}" type="presOf" srcId="{D5AF919E-6DBA-48E0-ABF4-D37D0E40C9E3}" destId="{CC934633-AB7B-4773-80F9-1284FDED12A9}" srcOrd="0" destOrd="0" presId="urn:microsoft.com/office/officeart/2005/8/layout/radial1"/>
    <dgm:cxn modelId="{E206DB38-1FE1-4AE5-9D64-D655ECD34838}" type="presOf" srcId="{E2385A54-3AE7-4B40-97CF-7618EDA90FBA}" destId="{8D00214F-1F88-406B-B15C-0AF3C2DA94BB}" srcOrd="1" destOrd="0" presId="urn:microsoft.com/office/officeart/2005/8/layout/radial1"/>
    <dgm:cxn modelId="{6104236C-20DB-4122-B237-AE2EE62BE018}" type="presOf" srcId="{14706125-BCE5-446F-897E-70306AE1A502}" destId="{26C7B595-E17D-4ACE-AC44-9C3D111E8F37}" srcOrd="1" destOrd="0" presId="urn:microsoft.com/office/officeart/2005/8/layout/radial1"/>
    <dgm:cxn modelId="{2D700455-47D1-4882-A5A5-27889A8F3B1B}" type="presOf" srcId="{A9037C17-E810-4339-A549-2020A97E6735}" destId="{4027CC4B-840E-46B3-8439-E060CB9E489C}" srcOrd="1" destOrd="0" presId="urn:microsoft.com/office/officeart/2005/8/layout/radial1"/>
    <dgm:cxn modelId="{91F8596C-070C-41DE-9028-005EBBF9A20A}" type="presOf" srcId="{14706125-BCE5-446F-897E-70306AE1A502}" destId="{8BE1F5EF-B8A7-4A0B-9439-9E4D2EF51DD9}" srcOrd="0" destOrd="0" presId="urn:microsoft.com/office/officeart/2005/8/layout/radial1"/>
    <dgm:cxn modelId="{214B865F-E233-4559-95CD-14D295CD69A2}" type="presOf" srcId="{B4668C7A-F138-4F41-B481-E4669EF9D2C1}" destId="{B39FFBFC-3756-4D57-8A24-F7F73E834C74}" srcOrd="1" destOrd="0" presId="urn:microsoft.com/office/officeart/2005/8/layout/radial1"/>
    <dgm:cxn modelId="{67397CDD-B212-43BB-85FC-4134EE7AEFED}" srcId="{FD54C3CC-32B3-44AC-802C-3E00AD8FCC97}" destId="{0CDB6BEC-7B7E-487B-A3BE-A1BEA5DAF6BB}" srcOrd="4" destOrd="0" parTransId="{553DFD82-F6BC-4AAE-9825-062E17614558}" sibTransId="{35A2091B-AC7A-4C56-921F-CB02BB5BCF13}"/>
    <dgm:cxn modelId="{838463E7-B81A-4B5B-871C-F6F85B96CD54}" srcId="{C4423F28-904C-494D-BEF0-4EE6227DB384}" destId="{FD54C3CC-32B3-44AC-802C-3E00AD8FCC97}" srcOrd="0" destOrd="0" parTransId="{6DD040AB-2DBA-4308-863E-081292145A7C}" sibTransId="{10CAE304-6778-45B7-AB47-D22DC0A197BE}"/>
    <dgm:cxn modelId="{167CB667-896B-4A22-B4C0-83028EA7CF11}" type="presOf" srcId="{A156FB86-D406-4083-A790-C5AAEE36D011}" destId="{0667753A-145D-4536-8E6C-81DDB197C068}" srcOrd="0" destOrd="0" presId="urn:microsoft.com/office/officeart/2005/8/layout/radial1"/>
    <dgm:cxn modelId="{7AD090A1-E219-4AB7-8B8B-8BFBAFFA6B23}" type="presOf" srcId="{553DFD82-F6BC-4AAE-9825-062E17614558}" destId="{A54A94CA-CBCC-40FC-80AB-733BCB3E4BCE}" srcOrd="1" destOrd="0" presId="urn:microsoft.com/office/officeart/2005/8/layout/radial1"/>
    <dgm:cxn modelId="{BF9FBD91-331E-4DE0-824F-4E75F87C81D5}" type="presOf" srcId="{0CDB6BEC-7B7E-487B-A3BE-A1BEA5DAF6BB}" destId="{E456A670-E260-4260-B0AF-2FF1059C8236}" srcOrd="0" destOrd="0" presId="urn:microsoft.com/office/officeart/2005/8/layout/radial1"/>
    <dgm:cxn modelId="{8D316EFA-FA16-4BB6-B1DD-8C2C80B8A02E}" type="presParOf" srcId="{CCE7404D-2F9D-446D-99DD-E524E34ED9FD}" destId="{32788A50-E676-4F57-A223-E0D7F32DA8CA}" srcOrd="0" destOrd="0" presId="urn:microsoft.com/office/officeart/2005/8/layout/radial1"/>
    <dgm:cxn modelId="{238D4CDA-38EC-4BE5-8879-F2C4AD1B0DCA}" type="presParOf" srcId="{CCE7404D-2F9D-446D-99DD-E524E34ED9FD}" destId="{1AB8CE96-EF84-41B9-A5B3-FC8946FC66FE}" srcOrd="1" destOrd="0" presId="urn:microsoft.com/office/officeart/2005/8/layout/radial1"/>
    <dgm:cxn modelId="{F3F70478-2C1A-4239-8C98-8C9EC1397023}" type="presParOf" srcId="{1AB8CE96-EF84-41B9-A5B3-FC8946FC66FE}" destId="{8D00214F-1F88-406B-B15C-0AF3C2DA94BB}" srcOrd="0" destOrd="0" presId="urn:microsoft.com/office/officeart/2005/8/layout/radial1"/>
    <dgm:cxn modelId="{EF48DD51-A6D6-4D4A-B7D5-784D1D205586}" type="presParOf" srcId="{CCE7404D-2F9D-446D-99DD-E524E34ED9FD}" destId="{CC934633-AB7B-4773-80F9-1284FDED12A9}" srcOrd="2" destOrd="0" presId="urn:microsoft.com/office/officeart/2005/8/layout/radial1"/>
    <dgm:cxn modelId="{122AD48B-8F72-4773-8F93-B3AF63759AB8}" type="presParOf" srcId="{CCE7404D-2F9D-446D-99DD-E524E34ED9FD}" destId="{98290BBD-C7D5-4046-A077-C60C4AFE7C90}" srcOrd="3" destOrd="0" presId="urn:microsoft.com/office/officeart/2005/8/layout/radial1"/>
    <dgm:cxn modelId="{1986AAA7-FDCC-4A13-8318-8AD148065BFF}" type="presParOf" srcId="{98290BBD-C7D5-4046-A077-C60C4AFE7C90}" destId="{B39FFBFC-3756-4D57-8A24-F7F73E834C74}" srcOrd="0" destOrd="0" presId="urn:microsoft.com/office/officeart/2005/8/layout/radial1"/>
    <dgm:cxn modelId="{06F9C9CC-BAED-4F12-B1A0-BDD396CD30DF}" type="presParOf" srcId="{CCE7404D-2F9D-446D-99DD-E524E34ED9FD}" destId="{893EF161-56AA-488A-801F-B5C9BA985D6A}" srcOrd="4" destOrd="0" presId="urn:microsoft.com/office/officeart/2005/8/layout/radial1"/>
    <dgm:cxn modelId="{4AE93841-2329-4AC5-B680-BDA950C609BD}" type="presParOf" srcId="{CCE7404D-2F9D-446D-99DD-E524E34ED9FD}" destId="{68C154F1-B7F7-4AD4-8DAC-4E1754A02D8C}" srcOrd="5" destOrd="0" presId="urn:microsoft.com/office/officeart/2005/8/layout/radial1"/>
    <dgm:cxn modelId="{2A93EE14-007C-4F19-B618-F19F4956FE10}" type="presParOf" srcId="{68C154F1-B7F7-4AD4-8DAC-4E1754A02D8C}" destId="{4027CC4B-840E-46B3-8439-E060CB9E489C}" srcOrd="0" destOrd="0" presId="urn:microsoft.com/office/officeart/2005/8/layout/radial1"/>
    <dgm:cxn modelId="{F71D31F6-031B-4E3B-8B4F-575F0F3F21D1}" type="presParOf" srcId="{CCE7404D-2F9D-446D-99DD-E524E34ED9FD}" destId="{1C929496-43FC-4B9D-AB52-8FC08238AD9F}" srcOrd="6" destOrd="0" presId="urn:microsoft.com/office/officeart/2005/8/layout/radial1"/>
    <dgm:cxn modelId="{C4B98434-B732-4C90-82D3-9C6152CAECE4}" type="presParOf" srcId="{CCE7404D-2F9D-446D-99DD-E524E34ED9FD}" destId="{8BE1F5EF-B8A7-4A0B-9439-9E4D2EF51DD9}" srcOrd="7" destOrd="0" presId="urn:microsoft.com/office/officeart/2005/8/layout/radial1"/>
    <dgm:cxn modelId="{0077D6DB-ADBD-48EF-B0C7-407C6B088176}" type="presParOf" srcId="{8BE1F5EF-B8A7-4A0B-9439-9E4D2EF51DD9}" destId="{26C7B595-E17D-4ACE-AC44-9C3D111E8F37}" srcOrd="0" destOrd="0" presId="urn:microsoft.com/office/officeart/2005/8/layout/radial1"/>
    <dgm:cxn modelId="{4C96AB41-1DC9-4995-8889-E677B24B062C}" type="presParOf" srcId="{CCE7404D-2F9D-446D-99DD-E524E34ED9FD}" destId="{0667753A-145D-4536-8E6C-81DDB197C068}" srcOrd="8" destOrd="0" presId="urn:microsoft.com/office/officeart/2005/8/layout/radial1"/>
    <dgm:cxn modelId="{7E65AFCC-D324-407B-9468-ECA7FDA7CE59}" type="presParOf" srcId="{CCE7404D-2F9D-446D-99DD-E524E34ED9FD}" destId="{6B33644F-511E-42DC-852C-5F5AC29E93FE}" srcOrd="9" destOrd="0" presId="urn:microsoft.com/office/officeart/2005/8/layout/radial1"/>
    <dgm:cxn modelId="{D66D108E-51D7-4005-8618-F85B6020989B}" type="presParOf" srcId="{6B33644F-511E-42DC-852C-5F5AC29E93FE}" destId="{A54A94CA-CBCC-40FC-80AB-733BCB3E4BCE}" srcOrd="0" destOrd="0" presId="urn:microsoft.com/office/officeart/2005/8/layout/radial1"/>
    <dgm:cxn modelId="{7141F71F-CDFF-427C-84D2-ED50B789479B}" type="presParOf" srcId="{CCE7404D-2F9D-446D-99DD-E524E34ED9FD}" destId="{E456A670-E260-4260-B0AF-2FF1059C8236}" srcOrd="10" destOrd="0" presId="urn:microsoft.com/office/officeart/2005/8/layout/radial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results?search_query=i+love+you+you+love+me+we+are+happy+family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1470025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sz="6000" dirty="0" smtClean="0">
                <a:solidFill>
                  <a:srgbClr val="C00000"/>
                </a:solidFill>
              </a:rPr>
              <a:t>Welcome</a:t>
            </a:r>
            <a:endParaRPr lang="en-US" sz="6000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5" descr="images (6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2133600"/>
            <a:ext cx="6662547" cy="41523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5334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00B050"/>
                </a:solidFill>
              </a:rPr>
              <a:t>Teacher’s Reading</a:t>
            </a:r>
          </a:p>
        </p:txBody>
      </p:sp>
      <p:pic>
        <p:nvPicPr>
          <p:cNvPr id="17410" name="Picture 2" descr="D:\Mamun\Content related PIC\images (88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1200" y="2133600"/>
            <a:ext cx="5541392" cy="415069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990600"/>
            <a:ext cx="7162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7030A0"/>
                </a:solidFill>
              </a:rPr>
              <a:t>Student’s Individual Reading</a:t>
            </a:r>
            <a:endParaRPr lang="en-US" sz="3200" dirty="0">
              <a:solidFill>
                <a:srgbClr val="7030A0"/>
              </a:solidFill>
            </a:endParaRPr>
          </a:p>
        </p:txBody>
      </p:sp>
      <p:pic>
        <p:nvPicPr>
          <p:cNvPr id="3" name="Picture 2" descr="readin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3200" y="1828800"/>
            <a:ext cx="3276600" cy="437442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90600" y="914400"/>
            <a:ext cx="7315200" cy="76944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chemeClr val="accent3">
                    <a:lumMod val="50000"/>
                  </a:schemeClr>
                </a:solidFill>
              </a:rPr>
              <a:t>Sentence making:</a:t>
            </a:r>
            <a:endParaRPr lang="en-US" sz="44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1981200"/>
            <a:ext cx="8763000" cy="35540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Student-</a:t>
            </a:r>
          </a:p>
          <a:p>
            <a:r>
              <a:rPr lang="en-US" sz="4400" dirty="0" smtClean="0"/>
              <a:t>People-</a:t>
            </a:r>
          </a:p>
          <a:p>
            <a:r>
              <a:rPr lang="en-US" sz="4400" dirty="0" smtClean="0"/>
              <a:t>Family-</a:t>
            </a:r>
          </a:p>
          <a:p>
            <a:r>
              <a:rPr lang="en-US" sz="4400" dirty="0" smtClean="0"/>
              <a:t>Teacher-</a:t>
            </a:r>
          </a:p>
          <a:p>
            <a:r>
              <a:rPr lang="en-US" sz="4400" dirty="0" smtClean="0"/>
              <a:t>Banker-</a:t>
            </a:r>
            <a:endParaRPr lang="en-US" sz="4400" dirty="0"/>
          </a:p>
        </p:txBody>
      </p:sp>
      <p:sp>
        <p:nvSpPr>
          <p:cNvPr id="5" name="TextBox 4"/>
          <p:cNvSpPr txBox="1"/>
          <p:nvPr/>
        </p:nvSpPr>
        <p:spPr>
          <a:xfrm>
            <a:off x="2286000" y="1981200"/>
            <a:ext cx="6553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I’m a student.</a:t>
            </a:r>
            <a:endParaRPr lang="en-US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1905000" y="2743200"/>
            <a:ext cx="7391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There are four people in my family.</a:t>
            </a:r>
            <a:endParaRPr lang="en-US" sz="4000" dirty="0"/>
          </a:p>
        </p:txBody>
      </p:sp>
      <p:sp>
        <p:nvSpPr>
          <p:cNvPr id="8" name="TextBox 7"/>
          <p:cNvSpPr txBox="1"/>
          <p:nvPr/>
        </p:nvSpPr>
        <p:spPr>
          <a:xfrm>
            <a:off x="2057400" y="3352800"/>
            <a:ext cx="5257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I live in a family.</a:t>
            </a:r>
            <a:endParaRPr lang="en-US" sz="4000" dirty="0"/>
          </a:p>
        </p:txBody>
      </p:sp>
      <p:sp>
        <p:nvSpPr>
          <p:cNvPr id="9" name="TextBox 8"/>
          <p:cNvSpPr txBox="1"/>
          <p:nvPr/>
        </p:nvSpPr>
        <p:spPr>
          <a:xfrm>
            <a:off x="2209800" y="4038600"/>
            <a:ext cx="5791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My mother is a teacher.</a:t>
            </a:r>
            <a:endParaRPr lang="en-US" sz="4000" dirty="0"/>
          </a:p>
        </p:txBody>
      </p:sp>
      <p:sp>
        <p:nvSpPr>
          <p:cNvPr id="10" name="TextBox 9"/>
          <p:cNvSpPr txBox="1"/>
          <p:nvPr/>
        </p:nvSpPr>
        <p:spPr>
          <a:xfrm>
            <a:off x="2133600" y="4724400"/>
            <a:ext cx="5715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My uncle is a banker.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/>
      <p:bldP spid="7" grpId="0"/>
      <p:bldP spid="8" grpId="0"/>
      <p:bldP spid="9" grpId="0"/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Matching</a:t>
            </a:r>
            <a:br>
              <a:rPr lang="en-US" dirty="0" smtClean="0"/>
            </a:br>
            <a:r>
              <a:rPr lang="en-US" sz="2800" dirty="0" smtClean="0">
                <a:solidFill>
                  <a:srgbClr val="00B050"/>
                </a:solidFill>
              </a:rPr>
              <a:t>Match column-A with column-B according it’s meaning.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ln w="12700">
            <a:solidFill>
              <a:schemeClr val="tx1"/>
            </a:solidFill>
          </a:ln>
        </p:spPr>
        <p:txBody>
          <a:bodyPr/>
          <a:lstStyle/>
          <a:p>
            <a:r>
              <a:rPr lang="en-US" dirty="0" smtClean="0"/>
              <a:t>Column-A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ln w="12700">
            <a:solidFill>
              <a:schemeClr val="tx1"/>
            </a:solidFill>
          </a:ln>
        </p:spPr>
        <p:txBody>
          <a:bodyPr/>
          <a:lstStyle/>
          <a:p>
            <a:pPr>
              <a:buNone/>
            </a:pPr>
            <a:r>
              <a:rPr lang="en-US" dirty="0" smtClean="0"/>
              <a:t>1. People</a:t>
            </a:r>
          </a:p>
          <a:p>
            <a:pPr>
              <a:buNone/>
            </a:pPr>
            <a:r>
              <a:rPr lang="en-US" dirty="0" smtClean="0"/>
              <a:t>2. Teacher</a:t>
            </a:r>
          </a:p>
          <a:p>
            <a:pPr>
              <a:buNone/>
            </a:pPr>
            <a:r>
              <a:rPr lang="en-US" dirty="0" smtClean="0"/>
              <a:t>3. Banker</a:t>
            </a:r>
          </a:p>
          <a:p>
            <a:pPr>
              <a:buNone/>
            </a:pPr>
            <a:r>
              <a:rPr lang="en-US" dirty="0" smtClean="0"/>
              <a:t>4. Family</a:t>
            </a:r>
          </a:p>
          <a:p>
            <a:pPr>
              <a:buNone/>
            </a:pPr>
            <a:r>
              <a:rPr lang="en-US" dirty="0" smtClean="0"/>
              <a:t>5. Student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ln w="12700">
            <a:solidFill>
              <a:schemeClr val="tx1"/>
            </a:solidFill>
          </a:ln>
        </p:spPr>
        <p:txBody>
          <a:bodyPr/>
          <a:lstStyle/>
          <a:p>
            <a:r>
              <a:rPr lang="en-US" dirty="0" smtClean="0"/>
              <a:t>Column-B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ln w="12700">
            <a:solidFill>
              <a:schemeClr val="tx1"/>
            </a:solidFill>
          </a:ln>
        </p:spPr>
        <p:txBody>
          <a:bodyPr/>
          <a:lstStyle/>
          <a:p>
            <a:pPr>
              <a:buNone/>
            </a:pPr>
            <a:r>
              <a:rPr lang="en-US" dirty="0" smtClean="0"/>
              <a:t>a)Who teaches his/her students.</a:t>
            </a:r>
          </a:p>
          <a:p>
            <a:pPr>
              <a:buNone/>
            </a:pPr>
            <a:r>
              <a:rPr lang="en-US" dirty="0" smtClean="0"/>
              <a:t>b)</a:t>
            </a:r>
            <a:r>
              <a:rPr lang="en-US" dirty="0" err="1" smtClean="0"/>
              <a:t>Father,mother,sister</a:t>
            </a:r>
            <a:r>
              <a:rPr lang="en-US" dirty="0" smtClean="0"/>
              <a:t> and brother.</a:t>
            </a:r>
          </a:p>
          <a:p>
            <a:pPr>
              <a:buNone/>
            </a:pPr>
            <a:r>
              <a:rPr lang="en-US" dirty="0" smtClean="0"/>
              <a:t>c)Who’s work is studying.</a:t>
            </a:r>
          </a:p>
          <a:p>
            <a:pPr>
              <a:buNone/>
            </a:pPr>
            <a:r>
              <a:rPr lang="en-US" dirty="0" smtClean="0"/>
              <a:t>d)Who works in a bank.</a:t>
            </a:r>
          </a:p>
          <a:p>
            <a:pPr>
              <a:buNone/>
            </a:pPr>
            <a:r>
              <a:rPr lang="en-US" dirty="0" smtClean="0"/>
              <a:t>e)Men and women.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14400" y="1295400"/>
            <a:ext cx="75438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B0F0"/>
                </a:solidFill>
              </a:rPr>
              <a:t>Fill in the blanks:</a:t>
            </a:r>
          </a:p>
          <a:p>
            <a:endParaRPr lang="en-US" sz="3200" dirty="0" smtClean="0"/>
          </a:p>
          <a:p>
            <a:r>
              <a:rPr lang="en-US" sz="3600" dirty="0" smtClean="0"/>
              <a:t>a)</a:t>
            </a:r>
            <a:r>
              <a:rPr lang="en-US" sz="3600" dirty="0" err="1" smtClean="0"/>
              <a:t>Tisha</a:t>
            </a:r>
            <a:r>
              <a:rPr lang="en-US" sz="3600" dirty="0" smtClean="0"/>
              <a:t> reads in class…………..</a:t>
            </a:r>
          </a:p>
          <a:p>
            <a:r>
              <a:rPr lang="en-US" sz="3600" dirty="0" smtClean="0"/>
              <a:t>b)Her mother is a………………</a:t>
            </a:r>
          </a:p>
          <a:p>
            <a:r>
              <a:rPr lang="en-US" sz="3600" dirty="0" smtClean="0"/>
              <a:t>c)Her Father is a…………….</a:t>
            </a:r>
          </a:p>
          <a:p>
            <a:r>
              <a:rPr lang="en-US" sz="3600" dirty="0" smtClean="0"/>
              <a:t>d)There are …………… members in her family.</a:t>
            </a:r>
          </a:p>
          <a:p>
            <a:r>
              <a:rPr lang="en-US" sz="3600" dirty="0" smtClean="0"/>
              <a:t>e)Her brother is…………… years old.</a:t>
            </a: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5029200" y="2133600"/>
            <a:ext cx="182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three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4343400" y="2743200"/>
            <a:ext cx="182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teacher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4191000" y="3276600"/>
            <a:ext cx="2743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banker</a:t>
            </a:r>
            <a:endParaRPr 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3429000" y="3810001"/>
            <a:ext cx="144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four</a:t>
            </a:r>
            <a:endParaRPr lang="en-US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4191000" y="4876801"/>
            <a:ext cx="129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two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7" grpId="0"/>
      <p:bldP spid="8" grpId="0"/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990600"/>
            <a:ext cx="74676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Rearrange:</a:t>
            </a:r>
          </a:p>
          <a:p>
            <a:r>
              <a:rPr lang="en-US" sz="2800" dirty="0" smtClean="0"/>
              <a:t>1)family/there/four/are/people/in/my.</a:t>
            </a:r>
          </a:p>
          <a:p>
            <a:r>
              <a:rPr lang="en-US" sz="2800" dirty="0" smtClean="0"/>
              <a:t>=</a:t>
            </a:r>
          </a:p>
          <a:p>
            <a:r>
              <a:rPr lang="en-US" sz="2800" dirty="0" smtClean="0"/>
              <a:t>2)a/her/mother/teacher/is.</a:t>
            </a:r>
          </a:p>
          <a:p>
            <a:r>
              <a:rPr lang="en-US" sz="2800" dirty="0" smtClean="0"/>
              <a:t>=</a:t>
            </a:r>
          </a:p>
          <a:p>
            <a:r>
              <a:rPr lang="en-US" sz="2800" dirty="0" smtClean="0"/>
              <a:t>3)brother/my/is/ years/two/old.</a:t>
            </a:r>
          </a:p>
          <a:p>
            <a:r>
              <a:rPr lang="en-US" sz="2800" dirty="0" smtClean="0"/>
              <a:t>=</a:t>
            </a:r>
          </a:p>
          <a:p>
            <a:r>
              <a:rPr lang="en-US" sz="2800" dirty="0" smtClean="0"/>
              <a:t>4)three/he/in/is/</a:t>
            </a:r>
            <a:r>
              <a:rPr lang="en-US" sz="2800" dirty="0" err="1" smtClean="0"/>
              <a:t>claas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=</a:t>
            </a:r>
          </a:p>
          <a:p>
            <a:r>
              <a:rPr lang="en-US" sz="2800" dirty="0" smtClean="0"/>
              <a:t>5)do/her/father/what/does/?</a:t>
            </a:r>
          </a:p>
          <a:p>
            <a:r>
              <a:rPr lang="en-US" sz="2800" dirty="0" smtClean="0"/>
              <a:t>=</a:t>
            </a:r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1371600" y="1828800"/>
            <a:ext cx="556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B050"/>
                </a:solidFill>
              </a:rPr>
              <a:t>There are four people in my family.</a:t>
            </a:r>
            <a:endParaRPr lang="en-US" sz="2800" dirty="0">
              <a:solidFill>
                <a:srgbClr val="00B05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47800" y="2667000"/>
            <a:ext cx="632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B050"/>
                </a:solidFill>
              </a:rPr>
              <a:t>Her mother is a teacher.</a:t>
            </a:r>
            <a:endParaRPr lang="en-US" sz="2800" dirty="0">
              <a:solidFill>
                <a:srgbClr val="00B05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71600" y="3581400"/>
            <a:ext cx="472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B050"/>
                </a:solidFill>
              </a:rPr>
              <a:t>My brother is two years old.</a:t>
            </a:r>
            <a:endParaRPr lang="en-US" sz="2800" dirty="0">
              <a:solidFill>
                <a:srgbClr val="00B05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71600" y="4419600"/>
            <a:ext cx="449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B050"/>
                </a:solidFill>
              </a:rPr>
              <a:t>He is in class three.</a:t>
            </a:r>
            <a:endParaRPr lang="en-US" sz="2800" dirty="0">
              <a:solidFill>
                <a:srgbClr val="00B05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71600" y="5334000"/>
            <a:ext cx="548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B050"/>
                </a:solidFill>
              </a:rPr>
              <a:t>What does her father do?</a:t>
            </a:r>
            <a:endParaRPr lang="en-US" sz="28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609600"/>
            <a:ext cx="8534400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err="1" smtClean="0"/>
              <a:t>Wh</a:t>
            </a:r>
            <a:r>
              <a:rPr lang="en-US" sz="3600" dirty="0" smtClean="0"/>
              <a:t>-question:</a:t>
            </a:r>
          </a:p>
          <a:p>
            <a:r>
              <a:rPr lang="en-US" sz="3200" dirty="0" smtClean="0"/>
              <a:t>1)Her name is </a:t>
            </a:r>
            <a:r>
              <a:rPr lang="en-US" sz="3200" u="sng" dirty="0" err="1" smtClean="0"/>
              <a:t>Tisha</a:t>
            </a:r>
            <a:r>
              <a:rPr lang="en-US" sz="3200" u="sng" dirty="0" smtClean="0"/>
              <a:t>.</a:t>
            </a:r>
          </a:p>
          <a:p>
            <a:r>
              <a:rPr lang="en-US" sz="3200" dirty="0" smtClean="0"/>
              <a:t>=</a:t>
            </a:r>
          </a:p>
          <a:p>
            <a:r>
              <a:rPr lang="en-US" sz="3200" dirty="0" smtClean="0"/>
              <a:t>2)There are </a:t>
            </a:r>
            <a:r>
              <a:rPr lang="en-US" sz="3200" u="sng" dirty="0" smtClean="0"/>
              <a:t>four people </a:t>
            </a:r>
            <a:r>
              <a:rPr lang="en-US" sz="3200" dirty="0" smtClean="0"/>
              <a:t>in her family.</a:t>
            </a:r>
            <a:endParaRPr lang="en-US" sz="3200" u="sng" dirty="0" smtClean="0"/>
          </a:p>
          <a:p>
            <a:r>
              <a:rPr lang="en-US" sz="3200" dirty="0" smtClean="0"/>
              <a:t>=</a:t>
            </a:r>
          </a:p>
          <a:p>
            <a:r>
              <a:rPr lang="en-US" sz="3200" dirty="0" smtClean="0"/>
              <a:t>3)Her mother is a </a:t>
            </a:r>
            <a:r>
              <a:rPr lang="en-US" sz="3200" u="sng" dirty="0" smtClean="0"/>
              <a:t>teacher</a:t>
            </a:r>
            <a:r>
              <a:rPr lang="en-US" sz="3200" dirty="0" smtClean="0"/>
              <a:t>.</a:t>
            </a:r>
          </a:p>
          <a:p>
            <a:r>
              <a:rPr lang="en-US" sz="3200" dirty="0" smtClean="0"/>
              <a:t>=</a:t>
            </a:r>
          </a:p>
          <a:p>
            <a:r>
              <a:rPr lang="en-US" sz="3200" dirty="0" smtClean="0"/>
              <a:t>4)Her father is a </a:t>
            </a:r>
            <a:r>
              <a:rPr lang="en-US" sz="3200" u="sng" dirty="0" smtClean="0"/>
              <a:t>banker</a:t>
            </a:r>
            <a:r>
              <a:rPr lang="en-US" sz="3200" dirty="0" smtClean="0"/>
              <a:t>.</a:t>
            </a:r>
          </a:p>
          <a:p>
            <a:r>
              <a:rPr lang="en-US" sz="3200" dirty="0" smtClean="0"/>
              <a:t>=</a:t>
            </a:r>
          </a:p>
          <a:p>
            <a:r>
              <a:rPr lang="en-US" sz="3200" dirty="0" smtClean="0"/>
              <a:t>5)Her brother is </a:t>
            </a:r>
            <a:r>
              <a:rPr lang="en-US" sz="3200" u="sng" dirty="0" smtClean="0"/>
              <a:t>two years old</a:t>
            </a:r>
            <a:r>
              <a:rPr lang="en-US" sz="3200" dirty="0" smtClean="0"/>
              <a:t>.</a:t>
            </a:r>
          </a:p>
          <a:p>
            <a:r>
              <a:rPr lang="en-US" sz="3200" dirty="0" smtClean="0"/>
              <a:t>=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62000" y="1676400"/>
            <a:ext cx="563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B050"/>
                </a:solidFill>
              </a:rPr>
              <a:t>What is her name?</a:t>
            </a:r>
            <a:endParaRPr lang="en-US" sz="3200" dirty="0">
              <a:solidFill>
                <a:srgbClr val="00B05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000" y="2667000"/>
            <a:ext cx="7848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B050"/>
                </a:solidFill>
              </a:rPr>
              <a:t>How many people are there in her family?</a:t>
            </a:r>
            <a:endParaRPr lang="en-US" sz="3200" dirty="0">
              <a:solidFill>
                <a:srgbClr val="00B05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800" y="3657600"/>
            <a:ext cx="6477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B050"/>
                </a:solidFill>
              </a:rPr>
              <a:t>What does her mother do?</a:t>
            </a:r>
            <a:endParaRPr lang="en-US" sz="3200" dirty="0">
              <a:solidFill>
                <a:srgbClr val="00B05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000" y="4572000"/>
            <a:ext cx="5486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B050"/>
                </a:solidFill>
              </a:rPr>
              <a:t>What does her father do?</a:t>
            </a:r>
            <a:endParaRPr lang="en-US" sz="3200" dirty="0">
              <a:solidFill>
                <a:srgbClr val="00B05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38200" y="5486400"/>
            <a:ext cx="5943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B050"/>
                </a:solidFill>
              </a:rPr>
              <a:t>How old is her brother?</a:t>
            </a:r>
            <a:endParaRPr lang="en-US" sz="32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6" grpId="0"/>
      <p:bldP spid="7" grpId="0"/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81000" y="228600"/>
            <a:ext cx="8458200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dirty="0" smtClean="0"/>
          </a:p>
          <a:p>
            <a:r>
              <a:rPr lang="en-US" sz="2800" dirty="0" smtClean="0">
                <a:solidFill>
                  <a:srgbClr val="7030A0"/>
                </a:solidFill>
              </a:rPr>
              <a:t>Answer the following questions:</a:t>
            </a:r>
          </a:p>
          <a:p>
            <a:endParaRPr lang="en-US" sz="2800" dirty="0" smtClean="0"/>
          </a:p>
          <a:p>
            <a:r>
              <a:rPr lang="en-US" sz="3200" dirty="0" smtClean="0">
                <a:solidFill>
                  <a:srgbClr val="002060"/>
                </a:solidFill>
              </a:rPr>
              <a:t>1)What is the girl’s </a:t>
            </a:r>
            <a:r>
              <a:rPr lang="en-US" sz="3200" dirty="0" err="1" smtClean="0">
                <a:solidFill>
                  <a:srgbClr val="002060"/>
                </a:solidFill>
              </a:rPr>
              <a:t>name?What</a:t>
            </a:r>
            <a:r>
              <a:rPr lang="en-US" sz="3200" dirty="0" smtClean="0">
                <a:solidFill>
                  <a:srgbClr val="002060"/>
                </a:solidFill>
              </a:rPr>
              <a:t> class is she in?</a:t>
            </a:r>
          </a:p>
          <a:p>
            <a:r>
              <a:rPr lang="en-US" sz="3200" dirty="0" smtClean="0">
                <a:solidFill>
                  <a:srgbClr val="002060"/>
                </a:solidFill>
              </a:rPr>
              <a:t>=</a:t>
            </a:r>
          </a:p>
          <a:p>
            <a:r>
              <a:rPr lang="en-US" sz="3200" dirty="0" smtClean="0">
                <a:solidFill>
                  <a:srgbClr val="002060"/>
                </a:solidFill>
              </a:rPr>
              <a:t>2)How many people are there in her family?</a:t>
            </a:r>
          </a:p>
          <a:p>
            <a:r>
              <a:rPr lang="en-US" sz="3200" dirty="0" smtClean="0">
                <a:solidFill>
                  <a:srgbClr val="002060"/>
                </a:solidFill>
              </a:rPr>
              <a:t>=</a:t>
            </a:r>
          </a:p>
          <a:p>
            <a:r>
              <a:rPr lang="en-US" sz="3200" dirty="0" smtClean="0">
                <a:solidFill>
                  <a:srgbClr val="002060"/>
                </a:solidFill>
              </a:rPr>
              <a:t>3)What does her mother do?</a:t>
            </a:r>
          </a:p>
          <a:p>
            <a:r>
              <a:rPr lang="en-US" sz="3200" dirty="0" smtClean="0">
                <a:solidFill>
                  <a:srgbClr val="002060"/>
                </a:solidFill>
              </a:rPr>
              <a:t>=</a:t>
            </a:r>
          </a:p>
          <a:p>
            <a:r>
              <a:rPr lang="en-US" sz="3200" dirty="0" smtClean="0">
                <a:solidFill>
                  <a:srgbClr val="002060"/>
                </a:solidFill>
              </a:rPr>
              <a:t>4)What does her father do?</a:t>
            </a:r>
          </a:p>
          <a:p>
            <a:r>
              <a:rPr lang="en-US" sz="3200" dirty="0" smtClean="0">
                <a:solidFill>
                  <a:srgbClr val="002060"/>
                </a:solidFill>
              </a:rPr>
              <a:t>=</a:t>
            </a:r>
          </a:p>
          <a:p>
            <a:r>
              <a:rPr lang="en-US" sz="3200" dirty="0" smtClean="0">
                <a:solidFill>
                  <a:srgbClr val="002060"/>
                </a:solidFill>
              </a:rPr>
              <a:t>5)How old is her brother?</a:t>
            </a:r>
          </a:p>
          <a:p>
            <a:r>
              <a:rPr lang="en-US" sz="3200" dirty="0" smtClean="0">
                <a:solidFill>
                  <a:srgbClr val="002060"/>
                </a:solidFill>
              </a:rPr>
              <a:t>=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38200" y="2057400"/>
            <a:ext cx="693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The girl’s name is </a:t>
            </a:r>
            <a:r>
              <a:rPr lang="en-US" sz="2800" dirty="0" err="1" smtClean="0">
                <a:solidFill>
                  <a:srgbClr val="0070C0"/>
                </a:solidFill>
              </a:rPr>
              <a:t>Tisha.She</a:t>
            </a:r>
            <a:r>
              <a:rPr lang="en-US" sz="2800" dirty="0" smtClean="0">
                <a:solidFill>
                  <a:srgbClr val="0070C0"/>
                </a:solidFill>
              </a:rPr>
              <a:t> is in class three.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838200" y="3048001"/>
            <a:ext cx="800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There are four people in her family.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914400" y="4038600"/>
            <a:ext cx="495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Her mother is a teacher.</a:t>
            </a:r>
            <a:endParaRPr 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914400" y="4953000"/>
            <a:ext cx="441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Her father is a banker.</a:t>
            </a:r>
            <a:endParaRPr lang="en-US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838200" y="6019800"/>
            <a:ext cx="609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Her brother is two years old.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9" grpId="0"/>
      <p:bldP spid="10" grpId="0"/>
      <p:bldP spid="1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1534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Group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solidFill>
                  <a:srgbClr val="00B050"/>
                </a:solidFill>
              </a:rPr>
              <a:t>Group no-1</a:t>
            </a:r>
          </a:p>
          <a:p>
            <a:pPr>
              <a:buNone/>
            </a:pPr>
            <a:r>
              <a:rPr lang="en-US" sz="2000" dirty="0" smtClean="0">
                <a:solidFill>
                  <a:srgbClr val="002060"/>
                </a:solidFill>
              </a:rPr>
              <a:t>Answer the following questions:</a:t>
            </a:r>
          </a:p>
          <a:p>
            <a:pPr>
              <a:buNone/>
            </a:pPr>
            <a:r>
              <a:rPr lang="en-US" sz="2000" dirty="0" smtClean="0">
                <a:solidFill>
                  <a:srgbClr val="002060"/>
                </a:solidFill>
              </a:rPr>
              <a:t>1)What is the girl’s </a:t>
            </a:r>
            <a:r>
              <a:rPr lang="en-US" sz="2000" dirty="0" err="1" smtClean="0">
                <a:solidFill>
                  <a:srgbClr val="002060"/>
                </a:solidFill>
              </a:rPr>
              <a:t>name?What</a:t>
            </a:r>
            <a:r>
              <a:rPr lang="en-US" sz="2000" dirty="0" smtClean="0">
                <a:solidFill>
                  <a:srgbClr val="002060"/>
                </a:solidFill>
              </a:rPr>
              <a:t> class is she in?</a:t>
            </a:r>
          </a:p>
          <a:p>
            <a:pPr>
              <a:buNone/>
            </a:pPr>
            <a:r>
              <a:rPr lang="en-US" sz="2000" dirty="0" smtClean="0">
                <a:solidFill>
                  <a:srgbClr val="002060"/>
                </a:solidFill>
              </a:rPr>
              <a:t>2)How many people are there in her family?</a:t>
            </a:r>
          </a:p>
          <a:p>
            <a:pPr>
              <a:buNone/>
            </a:pPr>
            <a:r>
              <a:rPr lang="en-US" sz="2000" dirty="0" smtClean="0">
                <a:solidFill>
                  <a:srgbClr val="002060"/>
                </a:solidFill>
              </a:rPr>
              <a:t>3)What does her mother do?</a:t>
            </a:r>
          </a:p>
          <a:p>
            <a:pPr>
              <a:buNone/>
            </a:pPr>
            <a:r>
              <a:rPr lang="en-US" sz="2000" dirty="0" smtClean="0">
                <a:solidFill>
                  <a:srgbClr val="002060"/>
                </a:solidFill>
              </a:rPr>
              <a:t>4)What does her father do?</a:t>
            </a:r>
          </a:p>
          <a:p>
            <a:pPr>
              <a:buNone/>
            </a:pPr>
            <a:r>
              <a:rPr lang="en-US" sz="2000" dirty="0" smtClean="0">
                <a:solidFill>
                  <a:srgbClr val="002060"/>
                </a:solidFill>
              </a:rPr>
              <a:t>5)How old is her brother?</a:t>
            </a:r>
          </a:p>
          <a:p>
            <a:pPr>
              <a:buNone/>
            </a:pPr>
            <a:r>
              <a:rPr lang="en-US" sz="2400" dirty="0" smtClean="0">
                <a:solidFill>
                  <a:srgbClr val="00B050"/>
                </a:solidFill>
              </a:rPr>
              <a:t>Group no -2</a:t>
            </a:r>
          </a:p>
          <a:p>
            <a:pPr>
              <a:buNone/>
            </a:pPr>
            <a:r>
              <a:rPr lang="en-US" sz="2000" dirty="0" err="1" smtClean="0">
                <a:solidFill>
                  <a:srgbClr val="002060"/>
                </a:solidFill>
              </a:rPr>
              <a:t>Wh</a:t>
            </a:r>
            <a:r>
              <a:rPr lang="en-US" sz="2000" dirty="0" smtClean="0">
                <a:solidFill>
                  <a:srgbClr val="002060"/>
                </a:solidFill>
              </a:rPr>
              <a:t>-question:</a:t>
            </a:r>
          </a:p>
          <a:p>
            <a:pPr>
              <a:buNone/>
            </a:pPr>
            <a:r>
              <a:rPr lang="en-US" sz="2000" dirty="0" smtClean="0">
                <a:solidFill>
                  <a:srgbClr val="002060"/>
                </a:solidFill>
              </a:rPr>
              <a:t>1)Her name is </a:t>
            </a:r>
            <a:r>
              <a:rPr lang="en-US" sz="2000" u="sng" dirty="0" err="1" smtClean="0">
                <a:solidFill>
                  <a:srgbClr val="002060"/>
                </a:solidFill>
              </a:rPr>
              <a:t>Tisha</a:t>
            </a:r>
            <a:r>
              <a:rPr lang="en-US" sz="2000" u="sng" dirty="0" smtClean="0">
                <a:solidFill>
                  <a:srgbClr val="002060"/>
                </a:solidFill>
              </a:rPr>
              <a:t>.</a:t>
            </a:r>
            <a:endParaRPr lang="en-US" sz="20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sz="2000" dirty="0" smtClean="0">
                <a:solidFill>
                  <a:srgbClr val="002060"/>
                </a:solidFill>
              </a:rPr>
              <a:t>2)There are </a:t>
            </a:r>
            <a:r>
              <a:rPr lang="en-US" sz="2000" u="sng" dirty="0" smtClean="0">
                <a:solidFill>
                  <a:srgbClr val="002060"/>
                </a:solidFill>
              </a:rPr>
              <a:t>four people </a:t>
            </a:r>
            <a:r>
              <a:rPr lang="en-US" sz="2000" dirty="0" smtClean="0">
                <a:solidFill>
                  <a:srgbClr val="002060"/>
                </a:solidFill>
              </a:rPr>
              <a:t>in her family.</a:t>
            </a:r>
          </a:p>
          <a:p>
            <a:pPr>
              <a:buNone/>
            </a:pPr>
            <a:r>
              <a:rPr lang="en-US" sz="2000" dirty="0" smtClean="0">
                <a:solidFill>
                  <a:srgbClr val="002060"/>
                </a:solidFill>
              </a:rPr>
              <a:t>3)Her mother is a </a:t>
            </a:r>
            <a:r>
              <a:rPr lang="en-US" sz="2000" u="sng" dirty="0" smtClean="0">
                <a:solidFill>
                  <a:srgbClr val="002060"/>
                </a:solidFill>
              </a:rPr>
              <a:t>teacher</a:t>
            </a:r>
            <a:r>
              <a:rPr lang="en-US" sz="2000" dirty="0" smtClean="0">
                <a:solidFill>
                  <a:srgbClr val="002060"/>
                </a:solidFill>
              </a:rPr>
              <a:t>.</a:t>
            </a:r>
          </a:p>
          <a:p>
            <a:pPr>
              <a:buNone/>
            </a:pPr>
            <a:r>
              <a:rPr lang="en-US" sz="2000" dirty="0" smtClean="0">
                <a:solidFill>
                  <a:srgbClr val="002060"/>
                </a:solidFill>
              </a:rPr>
              <a:t>4)Her father is a </a:t>
            </a:r>
            <a:r>
              <a:rPr lang="en-US" sz="2000" u="sng" dirty="0" smtClean="0">
                <a:solidFill>
                  <a:srgbClr val="002060"/>
                </a:solidFill>
              </a:rPr>
              <a:t>banker</a:t>
            </a:r>
            <a:r>
              <a:rPr lang="en-US" sz="2000" dirty="0" smtClean="0">
                <a:solidFill>
                  <a:srgbClr val="002060"/>
                </a:solidFill>
              </a:rPr>
              <a:t>.</a:t>
            </a:r>
          </a:p>
          <a:p>
            <a:pPr>
              <a:buNone/>
            </a:pPr>
            <a:r>
              <a:rPr lang="en-US" sz="2000" dirty="0" smtClean="0">
                <a:solidFill>
                  <a:srgbClr val="002060"/>
                </a:solidFill>
              </a:rPr>
              <a:t>5)Her brother is </a:t>
            </a:r>
            <a:r>
              <a:rPr lang="en-US" sz="2000" u="sng" dirty="0" smtClean="0">
                <a:solidFill>
                  <a:srgbClr val="002060"/>
                </a:solidFill>
              </a:rPr>
              <a:t>two years old</a:t>
            </a:r>
            <a:r>
              <a:rPr lang="en-US" sz="2000" dirty="0" smtClean="0">
                <a:solidFill>
                  <a:srgbClr val="002060"/>
                </a:solidFill>
              </a:rPr>
              <a:t>.</a:t>
            </a:r>
          </a:p>
          <a:p>
            <a:pPr>
              <a:buNone/>
            </a:pPr>
            <a:endParaRPr lang="en-US" sz="20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en-US" sz="2000" dirty="0" smtClean="0">
              <a:solidFill>
                <a:srgbClr val="002060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rot="5400000">
            <a:off x="1866900" y="3771900"/>
            <a:ext cx="60960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181600" y="1066800"/>
            <a:ext cx="3810000" cy="6647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B050"/>
                </a:solidFill>
              </a:rPr>
              <a:t>Group no-3</a:t>
            </a:r>
          </a:p>
          <a:p>
            <a:r>
              <a:rPr lang="en-US" sz="2000" dirty="0" smtClean="0">
                <a:solidFill>
                  <a:srgbClr val="002060"/>
                </a:solidFill>
              </a:rPr>
              <a:t>Rearrange:</a:t>
            </a:r>
          </a:p>
          <a:p>
            <a:r>
              <a:rPr lang="en-US" sz="2000" dirty="0" smtClean="0">
                <a:solidFill>
                  <a:srgbClr val="002060"/>
                </a:solidFill>
              </a:rPr>
              <a:t>1)family/there/four/are/people/in/my.</a:t>
            </a:r>
          </a:p>
          <a:p>
            <a:r>
              <a:rPr lang="en-US" sz="2000" dirty="0" smtClean="0">
                <a:solidFill>
                  <a:srgbClr val="002060"/>
                </a:solidFill>
              </a:rPr>
              <a:t>2)a/her/mother/teacher/is.</a:t>
            </a:r>
          </a:p>
          <a:p>
            <a:r>
              <a:rPr lang="en-US" sz="2000" dirty="0" smtClean="0">
                <a:solidFill>
                  <a:srgbClr val="002060"/>
                </a:solidFill>
              </a:rPr>
              <a:t>3)brother/my/is/ years/two/old.</a:t>
            </a:r>
          </a:p>
          <a:p>
            <a:r>
              <a:rPr lang="en-US" sz="2000" dirty="0" smtClean="0">
                <a:solidFill>
                  <a:srgbClr val="002060"/>
                </a:solidFill>
              </a:rPr>
              <a:t>4)three/he/in/is/</a:t>
            </a:r>
            <a:r>
              <a:rPr lang="en-US" sz="2000" dirty="0" err="1" smtClean="0">
                <a:solidFill>
                  <a:srgbClr val="002060"/>
                </a:solidFill>
              </a:rPr>
              <a:t>claas</a:t>
            </a:r>
            <a:r>
              <a:rPr lang="en-US" sz="2000" dirty="0" smtClean="0">
                <a:solidFill>
                  <a:srgbClr val="002060"/>
                </a:solidFill>
              </a:rPr>
              <a:t>.</a:t>
            </a:r>
          </a:p>
          <a:p>
            <a:r>
              <a:rPr lang="en-US" sz="2000" dirty="0" smtClean="0">
                <a:solidFill>
                  <a:srgbClr val="002060"/>
                </a:solidFill>
              </a:rPr>
              <a:t>5)do/her/father/what/does/?</a:t>
            </a:r>
          </a:p>
          <a:p>
            <a:endParaRPr lang="en-US" dirty="0" smtClean="0">
              <a:solidFill>
                <a:srgbClr val="002060"/>
              </a:solidFill>
            </a:endParaRPr>
          </a:p>
          <a:p>
            <a:r>
              <a:rPr lang="en-US" sz="2800" dirty="0" smtClean="0">
                <a:solidFill>
                  <a:srgbClr val="00B050"/>
                </a:solidFill>
              </a:rPr>
              <a:t>Group no -4</a:t>
            </a:r>
          </a:p>
          <a:p>
            <a:r>
              <a:rPr lang="en-US" sz="2000" dirty="0" smtClean="0">
                <a:solidFill>
                  <a:srgbClr val="002060"/>
                </a:solidFill>
              </a:rPr>
              <a:t>Fill in the blanks:</a:t>
            </a:r>
          </a:p>
          <a:p>
            <a:r>
              <a:rPr lang="en-US" sz="2000" dirty="0" smtClean="0">
                <a:solidFill>
                  <a:srgbClr val="002060"/>
                </a:solidFill>
              </a:rPr>
              <a:t>a)</a:t>
            </a:r>
            <a:r>
              <a:rPr lang="en-US" sz="2000" dirty="0" err="1" smtClean="0">
                <a:solidFill>
                  <a:srgbClr val="002060"/>
                </a:solidFill>
              </a:rPr>
              <a:t>Tisha</a:t>
            </a:r>
            <a:r>
              <a:rPr lang="en-US" sz="2000" dirty="0" smtClean="0">
                <a:solidFill>
                  <a:srgbClr val="002060"/>
                </a:solidFill>
              </a:rPr>
              <a:t> reads in class…………..</a:t>
            </a:r>
          </a:p>
          <a:p>
            <a:r>
              <a:rPr lang="en-US" sz="2000" dirty="0" smtClean="0">
                <a:solidFill>
                  <a:srgbClr val="002060"/>
                </a:solidFill>
              </a:rPr>
              <a:t>b)Her mother is a………………</a:t>
            </a:r>
          </a:p>
          <a:p>
            <a:r>
              <a:rPr lang="en-US" sz="2000" dirty="0" smtClean="0">
                <a:solidFill>
                  <a:srgbClr val="002060"/>
                </a:solidFill>
              </a:rPr>
              <a:t>c)Her Father is a…………….</a:t>
            </a:r>
          </a:p>
          <a:p>
            <a:r>
              <a:rPr lang="en-US" sz="2000" dirty="0" smtClean="0">
                <a:solidFill>
                  <a:srgbClr val="002060"/>
                </a:solidFill>
              </a:rPr>
              <a:t>d)There are …………… members in her family.</a:t>
            </a:r>
          </a:p>
          <a:p>
            <a:r>
              <a:rPr lang="en-US" sz="2000" dirty="0" smtClean="0">
                <a:solidFill>
                  <a:srgbClr val="002060"/>
                </a:solidFill>
              </a:rPr>
              <a:t>e)Her brother is…………… years old.</a:t>
            </a:r>
          </a:p>
          <a:p>
            <a:endParaRPr lang="en-US" dirty="0" smtClean="0">
              <a:solidFill>
                <a:srgbClr val="002060"/>
              </a:solidFill>
            </a:endParaRPr>
          </a:p>
          <a:p>
            <a:endParaRPr lang="en-US" dirty="0" smtClean="0">
              <a:solidFill>
                <a:srgbClr val="002060"/>
              </a:solidFill>
            </a:endParaRPr>
          </a:p>
          <a:p>
            <a:endParaRPr lang="en-US" dirty="0" smtClean="0">
              <a:solidFill>
                <a:srgbClr val="002060"/>
              </a:solidFill>
            </a:endParaRPr>
          </a:p>
          <a:p>
            <a:endParaRPr lang="en-US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990600"/>
            <a:ext cx="8001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70C0"/>
                </a:solidFill>
              </a:rPr>
              <a:t>Write a paragraph with a title about your family answering the following questions (at least 5 sentences).</a:t>
            </a:r>
          </a:p>
          <a:p>
            <a:endParaRPr lang="en-US" sz="3200" dirty="0" smtClean="0"/>
          </a:p>
          <a:p>
            <a:r>
              <a:rPr lang="en-US" sz="3200" dirty="0" smtClean="0"/>
              <a:t>1)What is your name?</a:t>
            </a:r>
          </a:p>
          <a:p>
            <a:r>
              <a:rPr lang="en-US" sz="3200" dirty="0" smtClean="0"/>
              <a:t>2)How many people are in your family?</a:t>
            </a:r>
          </a:p>
          <a:p>
            <a:r>
              <a:rPr lang="en-US" sz="3200" dirty="0" smtClean="0"/>
              <a:t>3)What does your parents do?</a:t>
            </a:r>
          </a:p>
          <a:p>
            <a:r>
              <a:rPr lang="en-US" sz="3200" dirty="0" smtClean="0"/>
              <a:t>4)Do you have brother or sister?</a:t>
            </a:r>
          </a:p>
          <a:p>
            <a:r>
              <a:rPr lang="en-US" sz="3200" dirty="0" smtClean="0"/>
              <a:t>5)How old are your brother or sister?</a:t>
            </a:r>
          </a:p>
          <a:p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 smtClean="0">
                <a:solidFill>
                  <a:srgbClr val="00B050"/>
                </a:solidFill>
              </a:rPr>
              <a:t>Introduction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solidFill>
            <a:schemeClr val="accent3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2800" dirty="0" smtClean="0"/>
              <a:t>Teacher’s Identity</a:t>
            </a:r>
            <a:endParaRPr lang="en-US" sz="28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solidFill>
            <a:schemeClr val="accent5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2800" dirty="0" err="1" smtClean="0"/>
              <a:t>Tanjina</a:t>
            </a:r>
            <a:r>
              <a:rPr lang="en-US" sz="2800" dirty="0" smtClean="0"/>
              <a:t> Begum</a:t>
            </a:r>
          </a:p>
          <a:p>
            <a:r>
              <a:rPr lang="en-US" sz="2800" dirty="0" smtClean="0"/>
              <a:t>Assistant Teacher</a:t>
            </a:r>
          </a:p>
          <a:p>
            <a:r>
              <a:rPr lang="en-US" sz="2800" dirty="0" smtClean="0"/>
              <a:t>Uttar Samos Govt. Primary School</a:t>
            </a:r>
          </a:p>
          <a:p>
            <a:r>
              <a:rPr lang="en-US" sz="2800" dirty="0" err="1" smtClean="0"/>
              <a:t>Sundargonj</a:t>
            </a:r>
            <a:r>
              <a:rPr lang="en-US" sz="2800" dirty="0" smtClean="0"/>
              <a:t>, </a:t>
            </a:r>
            <a:r>
              <a:rPr lang="en-US" sz="2800" dirty="0" err="1" smtClean="0"/>
              <a:t>Gaibandha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solidFill>
            <a:schemeClr val="accent3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2800" dirty="0" smtClean="0"/>
              <a:t>Lesson Identity</a:t>
            </a:r>
            <a:endParaRPr lang="en-US" sz="28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solidFill>
            <a:schemeClr val="accent5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2800" dirty="0" smtClean="0"/>
              <a:t>Class-Three</a:t>
            </a:r>
          </a:p>
          <a:p>
            <a:r>
              <a:rPr lang="en-US" sz="2800" dirty="0" smtClean="0"/>
              <a:t>Subject-English</a:t>
            </a:r>
          </a:p>
          <a:p>
            <a:r>
              <a:rPr lang="en-US" sz="2800" dirty="0" smtClean="0"/>
              <a:t>Unit-34</a:t>
            </a:r>
          </a:p>
          <a:p>
            <a:r>
              <a:rPr lang="en-US" sz="2800" dirty="0" smtClean="0"/>
              <a:t>Lesson-(1-3)</a:t>
            </a:r>
          </a:p>
          <a:p>
            <a:r>
              <a:rPr lang="en-US" sz="2800" dirty="0" smtClean="0"/>
              <a:t>Headline-My Family</a:t>
            </a:r>
          </a:p>
          <a:p>
            <a:r>
              <a:rPr lang="en-US" sz="2800" dirty="0" smtClean="0"/>
              <a:t>Part of the lesson-I’m </a:t>
            </a:r>
            <a:r>
              <a:rPr lang="en-US" sz="2800" dirty="0" err="1" smtClean="0"/>
              <a:t>Tisha</a:t>
            </a:r>
            <a:r>
              <a:rPr lang="en-US" sz="2800" dirty="0" smtClean="0"/>
              <a:t>……..years old.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0" y="838200"/>
            <a:ext cx="7010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rgbClr val="C00000"/>
                </a:solidFill>
              </a:rPr>
              <a:t>Thanks</a:t>
            </a:r>
            <a:endParaRPr lang="en-US" sz="4400" dirty="0">
              <a:solidFill>
                <a:srgbClr val="C00000"/>
              </a:solidFill>
            </a:endParaRPr>
          </a:p>
        </p:txBody>
      </p:sp>
      <p:pic>
        <p:nvPicPr>
          <p:cNvPr id="4" name="Picture 3" descr="images (34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2209800"/>
            <a:ext cx="6274661" cy="391061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Learning Outcomes: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0" y="1676400"/>
            <a:ext cx="7696200" cy="52322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B050"/>
                </a:solidFill>
              </a:rPr>
              <a:t>Students will be able to-</a:t>
            </a:r>
            <a:endParaRPr lang="en-US" sz="2800" dirty="0">
              <a:solidFill>
                <a:srgbClr val="00B05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000" y="2209800"/>
            <a:ext cx="7772400" cy="440120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Listening</a:t>
            </a:r>
            <a:r>
              <a:rPr lang="en-US" sz="2400" dirty="0" smtClean="0"/>
              <a:t>: 4.3.1 enjoy and </a:t>
            </a:r>
            <a:r>
              <a:rPr lang="en-US" sz="2400" dirty="0" err="1" smtClean="0"/>
              <a:t>understandsimple</a:t>
            </a:r>
            <a:r>
              <a:rPr lang="en-US" sz="2400" dirty="0" smtClean="0"/>
              <a:t> stories.</a:t>
            </a:r>
          </a:p>
          <a:p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Speaking</a:t>
            </a:r>
            <a:r>
              <a:rPr lang="en-US" sz="2400" dirty="0" smtClean="0"/>
              <a:t>: 3.1.1 ask and answer </a:t>
            </a:r>
            <a:r>
              <a:rPr lang="en-US" sz="2400" dirty="0" err="1" smtClean="0"/>
              <a:t>Wh</a:t>
            </a:r>
            <a:r>
              <a:rPr lang="en-US" sz="2400" dirty="0" smtClean="0"/>
              <a:t> questions.</a:t>
            </a:r>
          </a:p>
          <a:p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Reading</a:t>
            </a:r>
            <a:r>
              <a:rPr lang="en-US" sz="2400" dirty="0" smtClean="0"/>
              <a:t>: 5.1.1 read simple paragraphs.</a:t>
            </a:r>
          </a:p>
          <a:p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Writing</a:t>
            </a:r>
            <a:r>
              <a:rPr lang="en-US" sz="2400" dirty="0" smtClean="0"/>
              <a:t>: 3.1.1 write </a:t>
            </a:r>
            <a:r>
              <a:rPr lang="en-US" sz="2400" dirty="0" err="1" smtClean="0"/>
              <a:t>words,phrases</a:t>
            </a:r>
            <a:r>
              <a:rPr lang="en-US" sz="2400" dirty="0" smtClean="0"/>
              <a:t> and sentences using 	 		non- cursive capital letters.</a:t>
            </a:r>
          </a:p>
          <a:p>
            <a:r>
              <a:rPr lang="en-US" sz="2400" dirty="0" smtClean="0"/>
              <a:t>                  3.1.2 write words phrases and sentences using non                                    	            cursive small letters. </a:t>
            </a:r>
          </a:p>
          <a:p>
            <a:r>
              <a:rPr lang="en-US" sz="2400" dirty="0" smtClean="0"/>
              <a:t>                  8.1.1 write words from the textbook or model.</a:t>
            </a:r>
          </a:p>
          <a:p>
            <a:r>
              <a:rPr lang="en-US" sz="2400" dirty="0" smtClean="0"/>
              <a:t>                  8.1.2 write phrases from the textbook or model. </a:t>
            </a:r>
          </a:p>
          <a:p>
            <a:r>
              <a:rPr lang="en-US" sz="2400" dirty="0" smtClean="0"/>
              <a:t>                  10.1.1 write short and simple paragraphs by 	 		answering a set of questions.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990600"/>
            <a:ext cx="9144000" cy="366254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00B050"/>
                </a:solidFill>
              </a:rPr>
              <a:t>Let’s play a</a:t>
            </a:r>
          </a:p>
          <a:p>
            <a:pPr algn="ctr"/>
            <a:r>
              <a:rPr lang="en-US" sz="6000" dirty="0" smtClean="0">
                <a:solidFill>
                  <a:srgbClr val="C00000"/>
                </a:solidFill>
              </a:rPr>
              <a:t>Bingo Game</a:t>
            </a:r>
          </a:p>
          <a:p>
            <a:pPr algn="ctr"/>
            <a:r>
              <a:rPr lang="en-US" sz="3600" dirty="0" smtClean="0">
                <a:solidFill>
                  <a:srgbClr val="00B050"/>
                </a:solidFill>
              </a:rPr>
              <a:t>with the words given below</a:t>
            </a:r>
          </a:p>
          <a:p>
            <a:pPr algn="ctr"/>
            <a:r>
              <a:rPr lang="en-US" sz="4800" dirty="0" err="1" smtClean="0">
                <a:solidFill>
                  <a:srgbClr val="002060"/>
                </a:solidFill>
              </a:rPr>
              <a:t>Father,mother,sister,brother,grandfather,grandmother,uncle,aunt</a:t>
            </a:r>
            <a:r>
              <a:rPr lang="en-US" sz="4800" dirty="0" smtClean="0">
                <a:solidFill>
                  <a:srgbClr val="002060"/>
                </a:solidFill>
              </a:rPr>
              <a:t>.</a:t>
            </a:r>
            <a:endParaRPr lang="en-US" sz="4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828800" y="213360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hlinkClick r:id="rId2"/>
              </a:rPr>
              <a:t>https://www.youtube.com/results?search_query=i+love+you+you+love+me+we+are+happy+family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95400" y="1143000"/>
            <a:ext cx="563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Let’s enjoy a video song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941613"/>
            <a:ext cx="7010400" cy="523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609600" y="304800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C00000"/>
                </a:solidFill>
              </a:rPr>
              <a:t>What do you see in the picture?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8200" y="6172200"/>
            <a:ext cx="7848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0070C0"/>
                </a:solidFill>
              </a:rPr>
              <a:t>Father, mother, sister and brother.</a:t>
            </a:r>
            <a:endParaRPr lang="en-US" sz="32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990600"/>
            <a:ext cx="7391400" cy="360098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n-US" sz="32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r>
              <a:rPr lang="en-US" sz="3200" dirty="0" smtClean="0">
                <a:solidFill>
                  <a:schemeClr val="accent6">
                    <a:lumMod val="50000"/>
                  </a:schemeClr>
                </a:solidFill>
              </a:rPr>
              <a:t>Today’s lesson</a:t>
            </a:r>
          </a:p>
          <a:p>
            <a:endParaRPr lang="en-US" sz="3200" dirty="0" smtClean="0"/>
          </a:p>
          <a:p>
            <a:pPr algn="ctr"/>
            <a:r>
              <a:rPr lang="en-US" sz="6600" dirty="0" smtClean="0">
                <a:solidFill>
                  <a:srgbClr val="00B050"/>
                </a:solidFill>
              </a:rPr>
              <a:t>My family</a:t>
            </a:r>
          </a:p>
          <a:p>
            <a:pPr algn="ctr"/>
            <a:endParaRPr lang="en-US" sz="66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/>
        </p:nvGraphicFramePr>
        <p:xfrm>
          <a:off x="457200" y="609600"/>
          <a:ext cx="8382000" cy="6019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E456A670-E260-4260-B0AF-2FF1059C82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graphicEl>
                                              <a:dgm id="{E456A670-E260-4260-B0AF-2FF1059C82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graphicEl>
                                              <a:dgm id="{E456A670-E260-4260-B0AF-2FF1059C82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0667753A-145D-4536-8E6C-81DDB197C0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graphicEl>
                                              <a:dgm id="{0667753A-145D-4536-8E6C-81DDB197C0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graphicEl>
                                              <a:dgm id="{0667753A-145D-4536-8E6C-81DDB197C0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1C929496-43FC-4B9D-AB52-8FC08238AD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graphicEl>
                                              <a:dgm id="{1C929496-43FC-4B9D-AB52-8FC08238AD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graphicEl>
                                              <a:dgm id="{1C929496-43FC-4B9D-AB52-8FC08238AD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893EF161-56AA-488A-801F-B5C9BA985D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graphicEl>
                                              <a:dgm id="{893EF161-56AA-488A-801F-B5C9BA985D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graphicEl>
                                              <a:dgm id="{893EF161-56AA-488A-801F-B5C9BA985D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CC934633-AB7B-4773-80F9-1284FDED12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graphicEl>
                                              <a:dgm id="{CC934633-AB7B-4773-80F9-1284FDED12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graphicEl>
                                              <a:dgm id="{CC934633-AB7B-4773-80F9-1284FDED12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6B33644F-511E-42DC-852C-5F5AC29E93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graphicEl>
                                              <a:dgm id="{6B33644F-511E-42DC-852C-5F5AC29E93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graphicEl>
                                              <a:dgm id="{6B33644F-511E-42DC-852C-5F5AC29E93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8BE1F5EF-B8A7-4A0B-9439-9E4D2EF51DD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graphicEl>
                                              <a:dgm id="{8BE1F5EF-B8A7-4A0B-9439-9E4D2EF51DD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graphicEl>
                                              <a:dgm id="{8BE1F5EF-B8A7-4A0B-9439-9E4D2EF51DD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68C154F1-B7F7-4AD4-8DAC-4E1754A02D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graphicEl>
                                              <a:dgm id="{68C154F1-B7F7-4AD4-8DAC-4E1754A02D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graphicEl>
                                              <a:dgm id="{68C154F1-B7F7-4AD4-8DAC-4E1754A02D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98290BBD-C7D5-4046-A077-C60C4AFE7C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graphicEl>
                                              <a:dgm id="{98290BBD-C7D5-4046-A077-C60C4AFE7C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graphicEl>
                                              <a:dgm id="{98290BBD-C7D5-4046-A077-C60C4AFE7C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1AB8CE96-EF84-41B9-A5B3-FC8946FC66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graphicEl>
                                              <a:dgm id="{1AB8CE96-EF84-41B9-A5B3-FC8946FC66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graphicEl>
                                              <a:dgm id="{1AB8CE96-EF84-41B9-A5B3-FC8946FC66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32788A50-E676-4F57-A223-E0D7F32DA8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graphicEl>
                                              <a:dgm id="{32788A50-E676-4F57-A223-E0D7F32DA8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graphicEl>
                                              <a:dgm id="{32788A50-E676-4F57-A223-E0D7F32DA8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Dgm bld="one" rev="1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762000"/>
            <a:ext cx="1752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Student-</a:t>
            </a:r>
            <a:endParaRPr lang="en-US" sz="3200" dirty="0"/>
          </a:p>
        </p:txBody>
      </p:sp>
      <p:pic>
        <p:nvPicPr>
          <p:cNvPr id="3" name="Picture 2" descr="studen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1200" y="533400"/>
            <a:ext cx="1755930" cy="116849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886200" y="914401"/>
            <a:ext cx="525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Learner,who</a:t>
            </a:r>
            <a:r>
              <a:rPr lang="en-US" sz="2800" dirty="0" smtClean="0"/>
              <a:t> study in an institute.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1905000"/>
            <a:ext cx="144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People-</a:t>
            </a:r>
            <a:endParaRPr lang="en-US" sz="3200" dirty="0"/>
          </a:p>
        </p:txBody>
      </p:sp>
      <p:pic>
        <p:nvPicPr>
          <p:cNvPr id="6" name="Picture 5" descr="peopl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1200" y="1752600"/>
            <a:ext cx="1717623" cy="1143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886200" y="2057401"/>
            <a:ext cx="525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Crowd,men</a:t>
            </a:r>
            <a:r>
              <a:rPr lang="en-US" sz="3200" dirty="0" smtClean="0"/>
              <a:t> and women.</a:t>
            </a:r>
            <a:endParaRPr 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152400" y="3200400"/>
            <a:ext cx="144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Family-</a:t>
            </a:r>
            <a:endParaRPr lang="en-US" sz="3200" dirty="0"/>
          </a:p>
        </p:txBody>
      </p:sp>
      <p:pic>
        <p:nvPicPr>
          <p:cNvPr id="9" name="Picture 8" descr="family1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81200" y="2971800"/>
            <a:ext cx="1676399" cy="1101461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52400" y="4343400"/>
            <a:ext cx="16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Teacher-</a:t>
            </a:r>
            <a:endParaRPr lang="en-US" sz="3200" dirty="0"/>
          </a:p>
        </p:txBody>
      </p:sp>
      <p:pic>
        <p:nvPicPr>
          <p:cNvPr id="11" name="Picture 10" descr="teacher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81200" y="4114800"/>
            <a:ext cx="1756764" cy="1169047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3886200" y="4495800"/>
            <a:ext cx="525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Who teaches in an institution.</a:t>
            </a:r>
            <a:endParaRPr lang="en-US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228600" y="5715000"/>
            <a:ext cx="152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Banker-</a:t>
            </a:r>
            <a:endParaRPr lang="en-US" sz="3200" dirty="0"/>
          </a:p>
        </p:txBody>
      </p:sp>
      <p:pic>
        <p:nvPicPr>
          <p:cNvPr id="14" name="Picture 13" descr="banker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14600" y="5410200"/>
            <a:ext cx="860720" cy="1447800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3962400" y="5715000"/>
            <a:ext cx="502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Who works in a bank.</a:t>
            </a:r>
            <a:endParaRPr lang="en-US" sz="3200" dirty="0"/>
          </a:p>
        </p:txBody>
      </p:sp>
      <p:sp>
        <p:nvSpPr>
          <p:cNvPr id="16" name="TextBox 15"/>
          <p:cNvSpPr txBox="1"/>
          <p:nvPr/>
        </p:nvSpPr>
        <p:spPr>
          <a:xfrm>
            <a:off x="3733800" y="2971800"/>
            <a:ext cx="5562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Root of a people,</a:t>
            </a:r>
          </a:p>
          <a:p>
            <a:r>
              <a:rPr lang="en-US" sz="3200" dirty="0" err="1" smtClean="0"/>
              <a:t>Father,mother,sister</a:t>
            </a:r>
            <a:r>
              <a:rPr lang="en-US" sz="3200" dirty="0" smtClean="0"/>
              <a:t> and brother</a:t>
            </a:r>
            <a:endParaRPr lang="en-US" sz="3200" dirty="0"/>
          </a:p>
        </p:txBody>
      </p:sp>
      <p:sp>
        <p:nvSpPr>
          <p:cNvPr id="17" name="TextBox 16"/>
          <p:cNvSpPr txBox="1"/>
          <p:nvPr/>
        </p:nvSpPr>
        <p:spPr>
          <a:xfrm>
            <a:off x="2819400" y="0"/>
            <a:ext cx="4343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</a:rPr>
              <a:t>Word Meaning</a:t>
            </a:r>
            <a:endParaRPr lang="en-US" sz="4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7" grpId="0"/>
      <p:bldP spid="8" grpId="0"/>
      <p:bldP spid="10" grpId="0"/>
      <p:bldP spid="12" grpId="0"/>
      <p:bldP spid="13" grpId="0"/>
      <p:bldP spid="15" grpId="0"/>
      <p:bldP spid="16" grpId="0"/>
      <p:bldP spid="1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524</TotalTime>
  <Words>687</Words>
  <Application>Microsoft Office PowerPoint</Application>
  <PresentationFormat>On-screen Show (4:3)</PresentationFormat>
  <Paragraphs>182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Welcome</vt:lpstr>
      <vt:lpstr>Introduction</vt:lpstr>
      <vt:lpstr>Learning Outcomes: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Matching Match column-A with column-B according it’s meaning.</vt:lpstr>
      <vt:lpstr>Slide 14</vt:lpstr>
      <vt:lpstr>Slide 15</vt:lpstr>
      <vt:lpstr>Slide 16</vt:lpstr>
      <vt:lpstr>Slide 17</vt:lpstr>
      <vt:lpstr>Group work</vt:lpstr>
      <vt:lpstr>Slide 19</vt:lpstr>
      <vt:lpstr>Slide 20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Good Morning</dc:title>
  <dc:creator>personal</dc:creator>
  <cp:lastModifiedBy>personal</cp:lastModifiedBy>
  <cp:revision>111</cp:revision>
  <dcterms:created xsi:type="dcterms:W3CDTF">2006-08-16T00:00:00Z</dcterms:created>
  <dcterms:modified xsi:type="dcterms:W3CDTF">2020-01-26T10:10:15Z</dcterms:modified>
</cp:coreProperties>
</file>