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7" r:id="rId2"/>
    <p:sldId id="260" r:id="rId3"/>
    <p:sldId id="277" r:id="rId4"/>
    <p:sldId id="276" r:id="rId5"/>
    <p:sldId id="263" r:id="rId6"/>
    <p:sldId id="274" r:id="rId7"/>
    <p:sldId id="275" r:id="rId8"/>
    <p:sldId id="259" r:id="rId9"/>
    <p:sldId id="273" r:id="rId10"/>
    <p:sldId id="269" r:id="rId11"/>
    <p:sldId id="271" r:id="rId12"/>
    <p:sldId id="272" r:id="rId13"/>
    <p:sldId id="270" r:id="rId14"/>
    <p:sldId id="264" r:id="rId15"/>
    <p:sldId id="265" r:id="rId16"/>
    <p:sldId id="268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0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14" autoAdjust="0"/>
  </p:normalViewPr>
  <p:slideViewPr>
    <p:cSldViewPr snapToGrid="0">
      <p:cViewPr varScale="1">
        <p:scale>
          <a:sx n="62" d="100"/>
          <a:sy n="62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25T23:42:36.642" idx="6">
    <p:pos x="6862" y="118"/>
    <p:text/>
    <p:extLst>
      <p:ext uri="{C676402C-5697-4E1C-873F-D02D1690AC5C}">
        <p15:threadingInfo xmlns:p15="http://schemas.microsoft.com/office/powerpoint/2012/main" timeZoneBias="-360"/>
      </p:ext>
    </p:extLst>
  </p:cm>
  <p:cm authorId="1" dt="2020-01-25T23:43:42.899" idx="7">
    <p:pos x="6766" y="946"/>
    <p:text/>
    <p:extLst>
      <p:ext uri="{C676402C-5697-4E1C-873F-D02D1690AC5C}">
        <p15:threadingInfo xmlns:p15="http://schemas.microsoft.com/office/powerpoint/2012/main" timeZoneBias="-360"/>
      </p:ext>
    </p:extLst>
  </p:cm>
  <p:cm authorId="1" dt="2020-01-25T23:43:52.197" idx="8">
    <p:pos x="6838" y="1510"/>
    <p:text/>
    <p:extLst>
      <p:ext uri="{C676402C-5697-4E1C-873F-D02D1690AC5C}">
        <p15:threadingInfo xmlns:p15="http://schemas.microsoft.com/office/powerpoint/2012/main" timeZoneBias="-360"/>
      </p:ext>
    </p:extLst>
  </p:cm>
  <p:cm authorId="1" dt="2020-01-25T23:43:59.229" idx="9">
    <p:pos x="6790" y="2230"/>
    <p:text/>
    <p:extLst>
      <p:ext uri="{C676402C-5697-4E1C-873F-D02D1690AC5C}">
        <p15:threadingInfo xmlns:p15="http://schemas.microsoft.com/office/powerpoint/2012/main" timeZoneBias="-360"/>
      </p:ext>
    </p:extLst>
  </p:cm>
  <p:cm authorId="1" dt="2020-01-25T23:44:06.496" idx="10">
    <p:pos x="6970" y="3298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24T11:16:05.585" idx="1">
    <p:pos x="1892" y="745"/>
    <p:text/>
    <p:extLst>
      <p:ext uri="{C676402C-5697-4E1C-873F-D02D1690AC5C}">
        <p15:threadingInfo xmlns:p15="http://schemas.microsoft.com/office/powerpoint/2012/main" timeZoneBias="-360"/>
      </p:ext>
    </p:extLst>
  </p:cm>
  <p:cm authorId="1" dt="2020-01-24T11:16:30.682" idx="2">
    <p:pos x="586" y="809"/>
    <p:text/>
    <p:extLst>
      <p:ext uri="{C676402C-5697-4E1C-873F-D02D1690AC5C}">
        <p15:threadingInfo xmlns:p15="http://schemas.microsoft.com/office/powerpoint/2012/main" timeZoneBias="-360"/>
      </p:ext>
    </p:extLst>
  </p:cm>
  <p:cm authorId="1" dt="2020-01-24T11:20:50.227" idx="3">
    <p:pos x="3892" y="630"/>
    <p:text/>
    <p:extLst>
      <p:ext uri="{C676402C-5697-4E1C-873F-D02D1690AC5C}">
        <p15:threadingInfo xmlns:p15="http://schemas.microsoft.com/office/powerpoint/2012/main" timeZoneBias="-360"/>
      </p:ext>
    </p:extLst>
  </p:cm>
  <p:cm authorId="1" dt="2020-01-24T11:23:38.636" idx="4">
    <p:pos x="6237" y="499"/>
    <p:text/>
    <p:extLst>
      <p:ext uri="{C676402C-5697-4E1C-873F-D02D1690AC5C}">
        <p15:threadingInfo xmlns:p15="http://schemas.microsoft.com/office/powerpoint/2012/main" timeZoneBias="-360"/>
      </p:ext>
    </p:extLst>
  </p:cm>
  <p:cm authorId="1" dt="2020-01-24T11:27:16.896" idx="5">
    <p:pos x="2552" y="2579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F17016-E4EE-44B5-B750-9C0F3A888322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84CBFB-0573-44B9-B7E7-373F9C07E2AC}">
      <dgm:prSet phldrT="[Text]"/>
      <dgm:spPr/>
      <dgm:t>
        <a:bodyPr/>
        <a:lstStyle/>
        <a:p>
          <a:r>
            <a:rPr lang="bn-IN" dirty="0"/>
            <a:t>১</a:t>
          </a:r>
          <a:endParaRPr lang="en-US" dirty="0"/>
        </a:p>
      </dgm:t>
    </dgm:pt>
    <dgm:pt modelId="{3125D2DD-76B4-4EDE-A816-49CD45EE18BB}" type="parTrans" cxnId="{2C805629-4690-42E7-AEF8-D04C8B334DBC}">
      <dgm:prSet/>
      <dgm:spPr/>
      <dgm:t>
        <a:bodyPr/>
        <a:lstStyle/>
        <a:p>
          <a:endParaRPr lang="en-US"/>
        </a:p>
      </dgm:t>
    </dgm:pt>
    <dgm:pt modelId="{45F8472C-893E-4023-9F64-0298CBA34EC5}" type="sibTrans" cxnId="{2C805629-4690-42E7-AEF8-D04C8B334DBC}">
      <dgm:prSet/>
      <dgm:spPr/>
      <dgm:t>
        <a:bodyPr/>
        <a:lstStyle/>
        <a:p>
          <a:endParaRPr lang="en-US"/>
        </a:p>
      </dgm:t>
    </dgm:pt>
    <dgm:pt modelId="{4B06F69A-BF70-4471-921A-99A9EE62EA61}">
      <dgm:prSet phldrT="[Text]"/>
      <dgm:spPr/>
      <dgm:t>
        <a:bodyPr/>
        <a:lstStyle/>
        <a:p>
          <a:r>
            <a:rPr lang="bn-IN" dirty="0"/>
            <a:t>২</a:t>
          </a:r>
          <a:endParaRPr lang="en-US" dirty="0"/>
        </a:p>
      </dgm:t>
    </dgm:pt>
    <dgm:pt modelId="{C2DC4BFF-B842-4A66-BE45-015833DAB624}" type="parTrans" cxnId="{7EE3604A-9BD7-4207-837E-D7F74BF2BB8B}">
      <dgm:prSet/>
      <dgm:spPr/>
      <dgm:t>
        <a:bodyPr/>
        <a:lstStyle/>
        <a:p>
          <a:endParaRPr lang="en-US"/>
        </a:p>
      </dgm:t>
    </dgm:pt>
    <dgm:pt modelId="{CD2D702B-0A1F-41DD-A7A1-4A61BAF08B8A}" type="sibTrans" cxnId="{7EE3604A-9BD7-4207-837E-D7F74BF2BB8B}">
      <dgm:prSet/>
      <dgm:spPr/>
      <dgm:t>
        <a:bodyPr/>
        <a:lstStyle/>
        <a:p>
          <a:endParaRPr lang="en-US"/>
        </a:p>
      </dgm:t>
    </dgm:pt>
    <dgm:pt modelId="{65C681E3-2795-40B8-9464-B017B9AEE006}">
      <dgm:prSet phldrT="[Text]"/>
      <dgm:spPr/>
      <dgm:t>
        <a:bodyPr/>
        <a:lstStyle/>
        <a:p>
          <a:r>
            <a:rPr lang="bn-IN" dirty="0"/>
            <a:t>৩</a:t>
          </a:r>
          <a:endParaRPr lang="en-US" dirty="0"/>
        </a:p>
      </dgm:t>
    </dgm:pt>
    <dgm:pt modelId="{D691A52D-08FA-4376-8B09-FFC6036676A8}" type="parTrans" cxnId="{7442DEDD-618C-47DD-8EFA-99532DA90B6F}">
      <dgm:prSet/>
      <dgm:spPr/>
      <dgm:t>
        <a:bodyPr/>
        <a:lstStyle/>
        <a:p>
          <a:endParaRPr lang="en-US"/>
        </a:p>
      </dgm:t>
    </dgm:pt>
    <dgm:pt modelId="{58A4B5F3-6F9D-4032-871B-96FFEB444143}" type="sibTrans" cxnId="{7442DEDD-618C-47DD-8EFA-99532DA90B6F}">
      <dgm:prSet/>
      <dgm:spPr/>
      <dgm:t>
        <a:bodyPr/>
        <a:lstStyle/>
        <a:p>
          <a:endParaRPr lang="en-US"/>
        </a:p>
      </dgm:t>
    </dgm:pt>
    <dgm:pt modelId="{8A398DF4-391F-440E-84BF-5CD2D408097E}">
      <dgm:prSet phldrT="[Text]"/>
      <dgm:spPr/>
      <dgm:t>
        <a:bodyPr/>
        <a:lstStyle/>
        <a:p>
          <a:r>
            <a:rPr lang="bn-IN" dirty="0"/>
            <a:t>৪</a:t>
          </a:r>
          <a:endParaRPr lang="en-US" dirty="0"/>
        </a:p>
      </dgm:t>
    </dgm:pt>
    <dgm:pt modelId="{850D6FC8-A27C-4E75-8CF8-F561A6E38870}" type="parTrans" cxnId="{00029CB4-63E6-43C2-9BD3-3BAC8D548880}">
      <dgm:prSet/>
      <dgm:spPr/>
      <dgm:t>
        <a:bodyPr/>
        <a:lstStyle/>
        <a:p>
          <a:endParaRPr lang="en-US"/>
        </a:p>
      </dgm:t>
    </dgm:pt>
    <dgm:pt modelId="{667DFC74-C73A-4673-95E5-941CFA3A17F0}" type="sibTrans" cxnId="{00029CB4-63E6-43C2-9BD3-3BAC8D548880}">
      <dgm:prSet/>
      <dgm:spPr/>
      <dgm:t>
        <a:bodyPr/>
        <a:lstStyle/>
        <a:p>
          <a:endParaRPr lang="en-US"/>
        </a:p>
      </dgm:t>
    </dgm:pt>
    <dgm:pt modelId="{6B7C7289-8B37-47E0-893B-974E1A367623}">
      <dgm:prSet phldrT="[Text]"/>
      <dgm:spPr/>
      <dgm:t>
        <a:bodyPr/>
        <a:lstStyle/>
        <a:p>
          <a:r>
            <a:rPr lang="bn-IN" dirty="0"/>
            <a:t>৫</a:t>
          </a:r>
          <a:endParaRPr lang="en-US" dirty="0"/>
        </a:p>
      </dgm:t>
    </dgm:pt>
    <dgm:pt modelId="{E9BFB410-F906-49F6-84B1-5A0FE6E4455E}" type="parTrans" cxnId="{8BA2DDB2-820E-496B-BAE8-8C8647C0004E}">
      <dgm:prSet/>
      <dgm:spPr/>
      <dgm:t>
        <a:bodyPr/>
        <a:lstStyle/>
        <a:p>
          <a:endParaRPr lang="en-US"/>
        </a:p>
      </dgm:t>
    </dgm:pt>
    <dgm:pt modelId="{81F887BF-988D-414A-90DA-EEE49ACE3807}" type="sibTrans" cxnId="{8BA2DDB2-820E-496B-BAE8-8C8647C0004E}">
      <dgm:prSet/>
      <dgm:spPr/>
      <dgm:t>
        <a:bodyPr/>
        <a:lstStyle/>
        <a:p>
          <a:endParaRPr lang="en-US"/>
        </a:p>
      </dgm:t>
    </dgm:pt>
    <dgm:pt modelId="{4A7529F2-B9DF-4A2B-9F6F-C57CC8A5492B}" type="pres">
      <dgm:prSet presAssocID="{51F17016-E4EE-44B5-B750-9C0F3A888322}" presName="cycle" presStyleCnt="0">
        <dgm:presLayoutVars>
          <dgm:dir/>
          <dgm:resizeHandles val="exact"/>
        </dgm:presLayoutVars>
      </dgm:prSet>
      <dgm:spPr/>
    </dgm:pt>
    <dgm:pt modelId="{9F18753A-A9AC-4008-A6FC-0638A9E771B2}" type="pres">
      <dgm:prSet presAssocID="{9684CBFB-0573-44B9-B7E7-373F9C07E2AC}" presName="node" presStyleLbl="node1" presStyleIdx="0" presStyleCnt="5">
        <dgm:presLayoutVars>
          <dgm:bulletEnabled val="1"/>
        </dgm:presLayoutVars>
      </dgm:prSet>
      <dgm:spPr/>
    </dgm:pt>
    <dgm:pt modelId="{3A541716-5383-41C0-8A82-40BD108CDE47}" type="pres">
      <dgm:prSet presAssocID="{9684CBFB-0573-44B9-B7E7-373F9C07E2AC}" presName="spNode" presStyleCnt="0"/>
      <dgm:spPr/>
    </dgm:pt>
    <dgm:pt modelId="{55EC6F6B-ED8A-439B-9A0F-71D5C28FE81C}" type="pres">
      <dgm:prSet presAssocID="{45F8472C-893E-4023-9F64-0298CBA34EC5}" presName="sibTrans" presStyleLbl="sibTrans1D1" presStyleIdx="0" presStyleCnt="5"/>
      <dgm:spPr/>
    </dgm:pt>
    <dgm:pt modelId="{46D20517-42AC-48CA-BA9E-686756372382}" type="pres">
      <dgm:prSet presAssocID="{4B06F69A-BF70-4471-921A-99A9EE62EA61}" presName="node" presStyleLbl="node1" presStyleIdx="1" presStyleCnt="5">
        <dgm:presLayoutVars>
          <dgm:bulletEnabled val="1"/>
        </dgm:presLayoutVars>
      </dgm:prSet>
      <dgm:spPr/>
    </dgm:pt>
    <dgm:pt modelId="{D2FB4C24-DD5B-4FDC-A570-7CC97A102207}" type="pres">
      <dgm:prSet presAssocID="{4B06F69A-BF70-4471-921A-99A9EE62EA61}" presName="spNode" presStyleCnt="0"/>
      <dgm:spPr/>
    </dgm:pt>
    <dgm:pt modelId="{CDF0B5E8-9129-4D61-A0B8-A535B39DEFA2}" type="pres">
      <dgm:prSet presAssocID="{CD2D702B-0A1F-41DD-A7A1-4A61BAF08B8A}" presName="sibTrans" presStyleLbl="sibTrans1D1" presStyleIdx="1" presStyleCnt="5"/>
      <dgm:spPr/>
    </dgm:pt>
    <dgm:pt modelId="{2085D66B-79BA-4A44-8CDB-F26DF66AF2F4}" type="pres">
      <dgm:prSet presAssocID="{65C681E3-2795-40B8-9464-B017B9AEE006}" presName="node" presStyleLbl="node1" presStyleIdx="2" presStyleCnt="5">
        <dgm:presLayoutVars>
          <dgm:bulletEnabled val="1"/>
        </dgm:presLayoutVars>
      </dgm:prSet>
      <dgm:spPr/>
    </dgm:pt>
    <dgm:pt modelId="{C9CFD2D9-8DD9-4E65-A180-629FA231CABE}" type="pres">
      <dgm:prSet presAssocID="{65C681E3-2795-40B8-9464-B017B9AEE006}" presName="spNode" presStyleCnt="0"/>
      <dgm:spPr/>
    </dgm:pt>
    <dgm:pt modelId="{7E42D1E6-036E-481D-ACA0-13BDC039E31D}" type="pres">
      <dgm:prSet presAssocID="{58A4B5F3-6F9D-4032-871B-96FFEB444143}" presName="sibTrans" presStyleLbl="sibTrans1D1" presStyleIdx="2" presStyleCnt="5"/>
      <dgm:spPr/>
    </dgm:pt>
    <dgm:pt modelId="{FA7D5DF6-A2C8-480C-990D-B0420C76889C}" type="pres">
      <dgm:prSet presAssocID="{8A398DF4-391F-440E-84BF-5CD2D408097E}" presName="node" presStyleLbl="node1" presStyleIdx="3" presStyleCnt="5">
        <dgm:presLayoutVars>
          <dgm:bulletEnabled val="1"/>
        </dgm:presLayoutVars>
      </dgm:prSet>
      <dgm:spPr/>
    </dgm:pt>
    <dgm:pt modelId="{95CAA9F5-DF73-48E8-8CE1-849BE884DB52}" type="pres">
      <dgm:prSet presAssocID="{8A398DF4-391F-440E-84BF-5CD2D408097E}" presName="spNode" presStyleCnt="0"/>
      <dgm:spPr/>
    </dgm:pt>
    <dgm:pt modelId="{333329DB-3D4E-471C-AAD8-38CC162B7CAB}" type="pres">
      <dgm:prSet presAssocID="{667DFC74-C73A-4673-95E5-941CFA3A17F0}" presName="sibTrans" presStyleLbl="sibTrans1D1" presStyleIdx="3" presStyleCnt="5"/>
      <dgm:spPr/>
    </dgm:pt>
    <dgm:pt modelId="{1DE570D0-71CE-490A-80B0-C78EA99B788C}" type="pres">
      <dgm:prSet presAssocID="{6B7C7289-8B37-47E0-893B-974E1A367623}" presName="node" presStyleLbl="node1" presStyleIdx="4" presStyleCnt="5">
        <dgm:presLayoutVars>
          <dgm:bulletEnabled val="1"/>
        </dgm:presLayoutVars>
      </dgm:prSet>
      <dgm:spPr/>
    </dgm:pt>
    <dgm:pt modelId="{0EA0FFE0-5BE6-454C-8538-F258FA2A790C}" type="pres">
      <dgm:prSet presAssocID="{6B7C7289-8B37-47E0-893B-974E1A367623}" presName="spNode" presStyleCnt="0"/>
      <dgm:spPr/>
    </dgm:pt>
    <dgm:pt modelId="{D160D681-CDD6-4761-81AA-8B042DAE88C7}" type="pres">
      <dgm:prSet presAssocID="{81F887BF-988D-414A-90DA-EEE49ACE3807}" presName="sibTrans" presStyleLbl="sibTrans1D1" presStyleIdx="4" presStyleCnt="5"/>
      <dgm:spPr/>
    </dgm:pt>
  </dgm:ptLst>
  <dgm:cxnLst>
    <dgm:cxn modelId="{0B522302-49A1-40B8-8DD3-E5A7BAD230CA}" type="presOf" srcId="{6B7C7289-8B37-47E0-893B-974E1A367623}" destId="{1DE570D0-71CE-490A-80B0-C78EA99B788C}" srcOrd="0" destOrd="0" presId="urn:microsoft.com/office/officeart/2005/8/layout/cycle6"/>
    <dgm:cxn modelId="{2E068302-D9DD-4E1F-9375-329E24BD1A13}" type="presOf" srcId="{9684CBFB-0573-44B9-B7E7-373F9C07E2AC}" destId="{9F18753A-A9AC-4008-A6FC-0638A9E771B2}" srcOrd="0" destOrd="0" presId="urn:microsoft.com/office/officeart/2005/8/layout/cycle6"/>
    <dgm:cxn modelId="{7E8A351A-22ED-4B30-902D-F167C71ED62B}" type="presOf" srcId="{45F8472C-893E-4023-9F64-0298CBA34EC5}" destId="{55EC6F6B-ED8A-439B-9A0F-71D5C28FE81C}" srcOrd="0" destOrd="0" presId="urn:microsoft.com/office/officeart/2005/8/layout/cycle6"/>
    <dgm:cxn modelId="{DE8BCA1A-0817-4B3C-AA4E-70F7FFA2ED1D}" type="presOf" srcId="{81F887BF-988D-414A-90DA-EEE49ACE3807}" destId="{D160D681-CDD6-4761-81AA-8B042DAE88C7}" srcOrd="0" destOrd="0" presId="urn:microsoft.com/office/officeart/2005/8/layout/cycle6"/>
    <dgm:cxn modelId="{DE44C61D-8948-4F05-B3AB-A347B19A1BCF}" type="presOf" srcId="{51F17016-E4EE-44B5-B750-9C0F3A888322}" destId="{4A7529F2-B9DF-4A2B-9F6F-C57CC8A5492B}" srcOrd="0" destOrd="0" presId="urn:microsoft.com/office/officeart/2005/8/layout/cycle6"/>
    <dgm:cxn modelId="{2C805629-4690-42E7-AEF8-D04C8B334DBC}" srcId="{51F17016-E4EE-44B5-B750-9C0F3A888322}" destId="{9684CBFB-0573-44B9-B7E7-373F9C07E2AC}" srcOrd="0" destOrd="0" parTransId="{3125D2DD-76B4-4EDE-A816-49CD45EE18BB}" sibTransId="{45F8472C-893E-4023-9F64-0298CBA34EC5}"/>
    <dgm:cxn modelId="{29131347-E4E4-4575-A6DE-1BF45C48456A}" type="presOf" srcId="{4B06F69A-BF70-4471-921A-99A9EE62EA61}" destId="{46D20517-42AC-48CA-BA9E-686756372382}" srcOrd="0" destOrd="0" presId="urn:microsoft.com/office/officeart/2005/8/layout/cycle6"/>
    <dgm:cxn modelId="{7EE3604A-9BD7-4207-837E-D7F74BF2BB8B}" srcId="{51F17016-E4EE-44B5-B750-9C0F3A888322}" destId="{4B06F69A-BF70-4471-921A-99A9EE62EA61}" srcOrd="1" destOrd="0" parTransId="{C2DC4BFF-B842-4A66-BE45-015833DAB624}" sibTransId="{CD2D702B-0A1F-41DD-A7A1-4A61BAF08B8A}"/>
    <dgm:cxn modelId="{AB669A85-9C26-404A-A4B6-CCBDC88731A6}" type="presOf" srcId="{8A398DF4-391F-440E-84BF-5CD2D408097E}" destId="{FA7D5DF6-A2C8-480C-990D-B0420C76889C}" srcOrd="0" destOrd="0" presId="urn:microsoft.com/office/officeart/2005/8/layout/cycle6"/>
    <dgm:cxn modelId="{3E20CC94-82B7-437E-BD17-946B6CC5A63A}" type="presOf" srcId="{CD2D702B-0A1F-41DD-A7A1-4A61BAF08B8A}" destId="{CDF0B5E8-9129-4D61-A0B8-A535B39DEFA2}" srcOrd="0" destOrd="0" presId="urn:microsoft.com/office/officeart/2005/8/layout/cycle6"/>
    <dgm:cxn modelId="{52B0BFA2-0872-461E-9F7F-5EFB82A7F8AE}" type="presOf" srcId="{667DFC74-C73A-4673-95E5-941CFA3A17F0}" destId="{333329DB-3D4E-471C-AAD8-38CC162B7CAB}" srcOrd="0" destOrd="0" presId="urn:microsoft.com/office/officeart/2005/8/layout/cycle6"/>
    <dgm:cxn modelId="{8BA2DDB2-820E-496B-BAE8-8C8647C0004E}" srcId="{51F17016-E4EE-44B5-B750-9C0F3A888322}" destId="{6B7C7289-8B37-47E0-893B-974E1A367623}" srcOrd="4" destOrd="0" parTransId="{E9BFB410-F906-49F6-84B1-5A0FE6E4455E}" sibTransId="{81F887BF-988D-414A-90DA-EEE49ACE3807}"/>
    <dgm:cxn modelId="{00029CB4-63E6-43C2-9BD3-3BAC8D548880}" srcId="{51F17016-E4EE-44B5-B750-9C0F3A888322}" destId="{8A398DF4-391F-440E-84BF-5CD2D408097E}" srcOrd="3" destOrd="0" parTransId="{850D6FC8-A27C-4E75-8CF8-F561A6E38870}" sibTransId="{667DFC74-C73A-4673-95E5-941CFA3A17F0}"/>
    <dgm:cxn modelId="{7442DEDD-618C-47DD-8EFA-99532DA90B6F}" srcId="{51F17016-E4EE-44B5-B750-9C0F3A888322}" destId="{65C681E3-2795-40B8-9464-B017B9AEE006}" srcOrd="2" destOrd="0" parTransId="{D691A52D-08FA-4376-8B09-FFC6036676A8}" sibTransId="{58A4B5F3-6F9D-4032-871B-96FFEB444143}"/>
    <dgm:cxn modelId="{65DE7DE6-F32E-4748-A209-754874D6A1BD}" type="presOf" srcId="{65C681E3-2795-40B8-9464-B017B9AEE006}" destId="{2085D66B-79BA-4A44-8CDB-F26DF66AF2F4}" srcOrd="0" destOrd="0" presId="urn:microsoft.com/office/officeart/2005/8/layout/cycle6"/>
    <dgm:cxn modelId="{E8A4ECEB-20DC-4658-ACF0-4AD94D2A0073}" type="presOf" srcId="{58A4B5F3-6F9D-4032-871B-96FFEB444143}" destId="{7E42D1E6-036E-481D-ACA0-13BDC039E31D}" srcOrd="0" destOrd="0" presId="urn:microsoft.com/office/officeart/2005/8/layout/cycle6"/>
    <dgm:cxn modelId="{98349A75-C420-4BFC-AF5B-B6A74FDBFB5A}" type="presParOf" srcId="{4A7529F2-B9DF-4A2B-9F6F-C57CC8A5492B}" destId="{9F18753A-A9AC-4008-A6FC-0638A9E771B2}" srcOrd="0" destOrd="0" presId="urn:microsoft.com/office/officeart/2005/8/layout/cycle6"/>
    <dgm:cxn modelId="{C78AB09B-1362-4D51-AC2D-D52247461490}" type="presParOf" srcId="{4A7529F2-B9DF-4A2B-9F6F-C57CC8A5492B}" destId="{3A541716-5383-41C0-8A82-40BD108CDE47}" srcOrd="1" destOrd="0" presId="urn:microsoft.com/office/officeart/2005/8/layout/cycle6"/>
    <dgm:cxn modelId="{945EA859-42E3-44A2-AB5F-01B5E90F5DF5}" type="presParOf" srcId="{4A7529F2-B9DF-4A2B-9F6F-C57CC8A5492B}" destId="{55EC6F6B-ED8A-439B-9A0F-71D5C28FE81C}" srcOrd="2" destOrd="0" presId="urn:microsoft.com/office/officeart/2005/8/layout/cycle6"/>
    <dgm:cxn modelId="{9C2510A7-D40A-430F-A44F-E2A5E1C48670}" type="presParOf" srcId="{4A7529F2-B9DF-4A2B-9F6F-C57CC8A5492B}" destId="{46D20517-42AC-48CA-BA9E-686756372382}" srcOrd="3" destOrd="0" presId="urn:microsoft.com/office/officeart/2005/8/layout/cycle6"/>
    <dgm:cxn modelId="{67D74A00-A035-422B-B5AF-B9F0B1EB9FD4}" type="presParOf" srcId="{4A7529F2-B9DF-4A2B-9F6F-C57CC8A5492B}" destId="{D2FB4C24-DD5B-4FDC-A570-7CC97A102207}" srcOrd="4" destOrd="0" presId="urn:microsoft.com/office/officeart/2005/8/layout/cycle6"/>
    <dgm:cxn modelId="{809D1F93-C8B5-4C5B-985C-620C501F0456}" type="presParOf" srcId="{4A7529F2-B9DF-4A2B-9F6F-C57CC8A5492B}" destId="{CDF0B5E8-9129-4D61-A0B8-A535B39DEFA2}" srcOrd="5" destOrd="0" presId="urn:microsoft.com/office/officeart/2005/8/layout/cycle6"/>
    <dgm:cxn modelId="{BE6B0C93-3E14-42DD-9E54-9553BD1C209C}" type="presParOf" srcId="{4A7529F2-B9DF-4A2B-9F6F-C57CC8A5492B}" destId="{2085D66B-79BA-4A44-8CDB-F26DF66AF2F4}" srcOrd="6" destOrd="0" presId="urn:microsoft.com/office/officeart/2005/8/layout/cycle6"/>
    <dgm:cxn modelId="{CA97A391-79C2-4B4D-8888-B2BACD52AE3B}" type="presParOf" srcId="{4A7529F2-B9DF-4A2B-9F6F-C57CC8A5492B}" destId="{C9CFD2D9-8DD9-4E65-A180-629FA231CABE}" srcOrd="7" destOrd="0" presId="urn:microsoft.com/office/officeart/2005/8/layout/cycle6"/>
    <dgm:cxn modelId="{A1C51A02-7A9C-4002-8858-F8FE73926D26}" type="presParOf" srcId="{4A7529F2-B9DF-4A2B-9F6F-C57CC8A5492B}" destId="{7E42D1E6-036E-481D-ACA0-13BDC039E31D}" srcOrd="8" destOrd="0" presId="urn:microsoft.com/office/officeart/2005/8/layout/cycle6"/>
    <dgm:cxn modelId="{D7242C4D-7D8A-4836-8753-C2E28A2296AB}" type="presParOf" srcId="{4A7529F2-B9DF-4A2B-9F6F-C57CC8A5492B}" destId="{FA7D5DF6-A2C8-480C-990D-B0420C76889C}" srcOrd="9" destOrd="0" presId="urn:microsoft.com/office/officeart/2005/8/layout/cycle6"/>
    <dgm:cxn modelId="{6F131F96-786E-4541-8D79-B4A2748BACDE}" type="presParOf" srcId="{4A7529F2-B9DF-4A2B-9F6F-C57CC8A5492B}" destId="{95CAA9F5-DF73-48E8-8CE1-849BE884DB52}" srcOrd="10" destOrd="0" presId="urn:microsoft.com/office/officeart/2005/8/layout/cycle6"/>
    <dgm:cxn modelId="{963A06E6-0AAB-4E80-8B87-F4B97DFD2E3B}" type="presParOf" srcId="{4A7529F2-B9DF-4A2B-9F6F-C57CC8A5492B}" destId="{333329DB-3D4E-471C-AAD8-38CC162B7CAB}" srcOrd="11" destOrd="0" presId="urn:microsoft.com/office/officeart/2005/8/layout/cycle6"/>
    <dgm:cxn modelId="{A1A3966C-BA06-4288-A9DA-B19F08BD4D87}" type="presParOf" srcId="{4A7529F2-B9DF-4A2B-9F6F-C57CC8A5492B}" destId="{1DE570D0-71CE-490A-80B0-C78EA99B788C}" srcOrd="12" destOrd="0" presId="urn:microsoft.com/office/officeart/2005/8/layout/cycle6"/>
    <dgm:cxn modelId="{37BB5005-6628-4599-A217-E826BBB8EF9B}" type="presParOf" srcId="{4A7529F2-B9DF-4A2B-9F6F-C57CC8A5492B}" destId="{0EA0FFE0-5BE6-454C-8538-F258FA2A790C}" srcOrd="13" destOrd="0" presId="urn:microsoft.com/office/officeart/2005/8/layout/cycle6"/>
    <dgm:cxn modelId="{A756DC5E-44EB-455D-AC2D-4C4AC55C8F2A}" type="presParOf" srcId="{4A7529F2-B9DF-4A2B-9F6F-C57CC8A5492B}" destId="{D160D681-CDD6-4761-81AA-8B042DAE88C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18753A-A9AC-4008-A6FC-0638A9E771B2}">
      <dsp:nvSpPr>
        <dsp:cNvPr id="0" name=""/>
        <dsp:cNvSpPr/>
      </dsp:nvSpPr>
      <dsp:spPr>
        <a:xfrm>
          <a:off x="2984310" y="4230"/>
          <a:ext cx="1842073" cy="11973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n-IN" sz="4500" kern="1200" dirty="0"/>
            <a:t>১</a:t>
          </a:r>
          <a:endParaRPr lang="en-US" sz="4500" kern="1200" dirty="0"/>
        </a:p>
      </dsp:txBody>
      <dsp:txXfrm>
        <a:off x="3042760" y="62680"/>
        <a:ext cx="1725173" cy="1080447"/>
      </dsp:txXfrm>
    </dsp:sp>
    <dsp:sp modelId="{55EC6F6B-ED8A-439B-9A0F-71D5C28FE81C}">
      <dsp:nvSpPr>
        <dsp:cNvPr id="0" name=""/>
        <dsp:cNvSpPr/>
      </dsp:nvSpPr>
      <dsp:spPr>
        <a:xfrm>
          <a:off x="1514040" y="602903"/>
          <a:ext cx="4782613" cy="4782613"/>
        </a:xfrm>
        <a:custGeom>
          <a:avLst/>
          <a:gdLst/>
          <a:ahLst/>
          <a:cxnLst/>
          <a:rect l="0" t="0" r="0" b="0"/>
          <a:pathLst>
            <a:path>
              <a:moveTo>
                <a:pt x="3324986" y="189809"/>
              </a:moveTo>
              <a:arcTo wR="2391306" hR="2391306" stAng="17578941" swAng="196060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20517-42AC-48CA-BA9E-686756372382}">
      <dsp:nvSpPr>
        <dsp:cNvPr id="0" name=""/>
        <dsp:cNvSpPr/>
      </dsp:nvSpPr>
      <dsp:spPr>
        <a:xfrm>
          <a:off x="5258578" y="1656582"/>
          <a:ext cx="1842073" cy="11973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n-IN" sz="4500" kern="1200" dirty="0"/>
            <a:t>২</a:t>
          </a:r>
          <a:endParaRPr lang="en-US" sz="4500" kern="1200" dirty="0"/>
        </a:p>
      </dsp:txBody>
      <dsp:txXfrm>
        <a:off x="5317028" y="1715032"/>
        <a:ext cx="1725173" cy="1080447"/>
      </dsp:txXfrm>
    </dsp:sp>
    <dsp:sp modelId="{CDF0B5E8-9129-4D61-A0B8-A535B39DEFA2}">
      <dsp:nvSpPr>
        <dsp:cNvPr id="0" name=""/>
        <dsp:cNvSpPr/>
      </dsp:nvSpPr>
      <dsp:spPr>
        <a:xfrm>
          <a:off x="1514040" y="602903"/>
          <a:ext cx="4782613" cy="4782613"/>
        </a:xfrm>
        <a:custGeom>
          <a:avLst/>
          <a:gdLst/>
          <a:ahLst/>
          <a:cxnLst/>
          <a:rect l="0" t="0" r="0" b="0"/>
          <a:pathLst>
            <a:path>
              <a:moveTo>
                <a:pt x="4779343" y="2266306"/>
              </a:moveTo>
              <a:arcTo wR="2391306" hR="2391306" stAng="21420218" swAng="219558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5D66B-79BA-4A44-8CDB-F26DF66AF2F4}">
      <dsp:nvSpPr>
        <dsp:cNvPr id="0" name=""/>
        <dsp:cNvSpPr/>
      </dsp:nvSpPr>
      <dsp:spPr>
        <a:xfrm>
          <a:off x="4389885" y="4330144"/>
          <a:ext cx="1842073" cy="11973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n-IN" sz="4500" kern="1200" dirty="0"/>
            <a:t>৩</a:t>
          </a:r>
          <a:endParaRPr lang="en-US" sz="4500" kern="1200" dirty="0"/>
        </a:p>
      </dsp:txBody>
      <dsp:txXfrm>
        <a:off x="4448335" y="4388594"/>
        <a:ext cx="1725173" cy="1080447"/>
      </dsp:txXfrm>
    </dsp:sp>
    <dsp:sp modelId="{7E42D1E6-036E-481D-ACA0-13BDC039E31D}">
      <dsp:nvSpPr>
        <dsp:cNvPr id="0" name=""/>
        <dsp:cNvSpPr/>
      </dsp:nvSpPr>
      <dsp:spPr>
        <a:xfrm>
          <a:off x="1514040" y="602903"/>
          <a:ext cx="4782613" cy="4782613"/>
        </a:xfrm>
        <a:custGeom>
          <a:avLst/>
          <a:gdLst/>
          <a:ahLst/>
          <a:cxnLst/>
          <a:rect l="0" t="0" r="0" b="0"/>
          <a:pathLst>
            <a:path>
              <a:moveTo>
                <a:pt x="2866350" y="4734953"/>
              </a:moveTo>
              <a:arcTo wR="2391306" hR="2391306" stAng="4712502" swAng="137499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D5DF6-A2C8-480C-990D-B0420C76889C}">
      <dsp:nvSpPr>
        <dsp:cNvPr id="0" name=""/>
        <dsp:cNvSpPr/>
      </dsp:nvSpPr>
      <dsp:spPr>
        <a:xfrm>
          <a:off x="1578736" y="4330144"/>
          <a:ext cx="1842073" cy="11973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n-IN" sz="4500" kern="1200" dirty="0"/>
            <a:t>৪</a:t>
          </a:r>
          <a:endParaRPr lang="en-US" sz="4500" kern="1200" dirty="0"/>
        </a:p>
      </dsp:txBody>
      <dsp:txXfrm>
        <a:off x="1637186" y="4388594"/>
        <a:ext cx="1725173" cy="1080447"/>
      </dsp:txXfrm>
    </dsp:sp>
    <dsp:sp modelId="{333329DB-3D4E-471C-AAD8-38CC162B7CAB}">
      <dsp:nvSpPr>
        <dsp:cNvPr id="0" name=""/>
        <dsp:cNvSpPr/>
      </dsp:nvSpPr>
      <dsp:spPr>
        <a:xfrm>
          <a:off x="1514040" y="602903"/>
          <a:ext cx="4782613" cy="4782613"/>
        </a:xfrm>
        <a:custGeom>
          <a:avLst/>
          <a:gdLst/>
          <a:ahLst/>
          <a:cxnLst/>
          <a:rect l="0" t="0" r="0" b="0"/>
          <a:pathLst>
            <a:path>
              <a:moveTo>
                <a:pt x="399459" y="3714519"/>
              </a:moveTo>
              <a:arcTo wR="2391306" hR="2391306" stAng="8784200" swAng="219558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E570D0-71CE-490A-80B0-C78EA99B788C}">
      <dsp:nvSpPr>
        <dsp:cNvPr id="0" name=""/>
        <dsp:cNvSpPr/>
      </dsp:nvSpPr>
      <dsp:spPr>
        <a:xfrm>
          <a:off x="710043" y="1656582"/>
          <a:ext cx="1842073" cy="11973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n-IN" sz="4500" kern="1200" dirty="0"/>
            <a:t>৫</a:t>
          </a:r>
          <a:endParaRPr lang="en-US" sz="4500" kern="1200" dirty="0"/>
        </a:p>
      </dsp:txBody>
      <dsp:txXfrm>
        <a:off x="768493" y="1715032"/>
        <a:ext cx="1725173" cy="1080447"/>
      </dsp:txXfrm>
    </dsp:sp>
    <dsp:sp modelId="{D160D681-CDD6-4761-81AA-8B042DAE88C7}">
      <dsp:nvSpPr>
        <dsp:cNvPr id="0" name=""/>
        <dsp:cNvSpPr/>
      </dsp:nvSpPr>
      <dsp:spPr>
        <a:xfrm>
          <a:off x="1514040" y="602903"/>
          <a:ext cx="4782613" cy="4782613"/>
        </a:xfrm>
        <a:custGeom>
          <a:avLst/>
          <a:gdLst/>
          <a:ahLst/>
          <a:cxnLst/>
          <a:rect l="0" t="0" r="0" b="0"/>
          <a:pathLst>
            <a:path>
              <a:moveTo>
                <a:pt x="416816" y="1042330"/>
              </a:moveTo>
              <a:arcTo wR="2391306" hR="2391306" stAng="12860459" swAng="196060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6E7A8-187C-43E0-89A8-F489C615829F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5C872-9896-4EF9-97A5-DA8A2838A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1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5C872-9896-4EF9-97A5-DA8A2838AC6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2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10D09-53E3-45CA-9973-9D218028F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04284E-9E40-490E-9813-10302FD00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2B0B2-D7BA-47D1-9CE5-E75EE85D2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3E6A-4625-4907-A162-E49A35DCB5F3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F8C9F-8FFB-4381-A38E-FE77078AC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4BCEF-EA1C-4792-ACDF-84AD527F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0D2D2-0AC0-424D-8776-CB578675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1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9DF4-1141-4C11-BA9D-AA816D661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02B36B-8239-48EB-8564-346F4098B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97930-1E52-4353-9770-30EFE895A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3E6A-4625-4907-A162-E49A35DCB5F3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43E4-D861-4604-9CD8-7C0403990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2A19E-D676-4639-ACFE-406E1BBD2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0D2D2-0AC0-424D-8776-CB578675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6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DA7F9-78B0-44D4-83B2-FA8620CB14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72F4E5-CC55-43D7-B9CD-07CC2DDA9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B2E48-E2AB-4E35-B402-CE5FBA6BD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3E6A-4625-4907-A162-E49A35DCB5F3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AC8D6-9C2C-4032-9040-E96E5EF2B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1064E-A294-4A83-809D-0B2155977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0D2D2-0AC0-424D-8776-CB578675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2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56B5E-1546-4955-819E-D798FFCAA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A62E5-0D52-40E5-AFDF-CD7CA524E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797A2-AC9F-4689-A079-7F60E6203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3E6A-4625-4907-A162-E49A35DCB5F3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49CD6-44AC-4FF7-9CE8-F43441E48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BF525-1CC9-464D-B37F-CBE51BC70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0D2D2-0AC0-424D-8776-CB578675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5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0500E-6C28-4A70-9A15-39EDEC24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DA905-D922-4E0C-A598-7C9CF26B4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107CE-EC29-4BF8-88A3-723A9D9E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3E6A-4625-4907-A162-E49A35DCB5F3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B8734-4B0E-4219-8061-385228E1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4DAAA-C126-4490-9BB3-F8C1E51F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0D2D2-0AC0-424D-8776-CB578675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C8D3B-06A2-4CB4-B3DD-6B918DA7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9BA0F-3336-4A2B-90AB-8DCEE26B6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5DA4A2-DFD8-4AA1-B1FC-B9E2EB9E7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5B461-24A4-4CD7-8AC5-40A53E25A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3E6A-4625-4907-A162-E49A35DCB5F3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C226E-C69E-4F7A-9140-4A58EA244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F980A8-BC1B-4B75-AB8B-B3A8D49A4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0D2D2-0AC0-424D-8776-CB578675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6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2C47D-A7EE-4D4B-AC1C-2C576FA80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FFA7D-A026-408D-AE9B-55A981E4A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DA714-FF7B-4065-842C-B6CBD65D8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7439A0-39B4-4729-8436-373DB185B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0BE76D-8CBC-4EE0-90F0-1D42AF7380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FF913E-C217-4634-9236-8EE917DA6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3E6A-4625-4907-A162-E49A35DCB5F3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69E661-0961-46D7-BE2E-99BB01CC8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815DE6-015C-4089-BD5D-A8B360554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0D2D2-0AC0-424D-8776-CB578675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4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210C0-BD1C-4A6A-B980-A4DE6C1D6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9D75E-D4E4-4919-9FAE-24FF39E21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3E6A-4625-4907-A162-E49A35DCB5F3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73A491-DDA1-48B6-BDD0-FE0167612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211960-3D78-41A4-B19A-5DD6D8EA1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0D2D2-0AC0-424D-8776-CB578675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0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B2FB1D-178E-47E3-8F8A-66532FA19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3E6A-4625-4907-A162-E49A35DCB5F3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40137C-C2E5-4D02-A2AD-2BBFC556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FE0E7-73A4-46A1-AC41-64A42FF29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0D2D2-0AC0-424D-8776-CB578675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7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54CDE-5FD5-48B3-AE03-EA1FB7D3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ACE66-5387-4BD8-922C-11EF88195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0677AB-C2CC-46B9-92E9-0AAA6F72F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6B3031-76C9-42DD-BA53-BD0834C35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3E6A-4625-4907-A162-E49A35DCB5F3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9038DD-CB2A-42C7-915B-42B54A893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8296D-EF3F-4A43-B22D-6D7F3E656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0D2D2-0AC0-424D-8776-CB578675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46F4A-D202-4EFB-ACF9-D3813A876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556731-99D1-41B7-A2F3-4B1B4AE99F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3F68B7-DDE9-49E4-B2E9-A02F81C7C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29B743-D6AA-49CE-BD3B-AE805774A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3E6A-4625-4907-A162-E49A35DCB5F3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905B-404A-4AF9-9F89-590065DF1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262A0-2031-4087-BBD5-7BF5CED7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0D2D2-0AC0-424D-8776-CB578675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8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D735DF-9C9B-486F-9114-82E524D2F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BC940-60C5-423B-ABAF-5BE62444C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7CE0-0FA8-4542-B98A-735667F2F0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03E6A-4625-4907-A162-E49A35DCB5F3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710D6-B155-45B3-A218-ED34A059FF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242C5-8BD9-4547-8263-7A5B71D8E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0D2D2-0AC0-424D-8776-CB5786759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1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comments" Target="../comments/comment1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jpg"/><Relationship Id="rId4" Type="http://schemas.openxmlformats.org/officeDocument/2006/relationships/image" Target="../media/image15.png"/><Relationship Id="rId9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5B4218-1190-4A33-870E-C767FF8BFC29}"/>
              </a:ext>
            </a:extLst>
          </p:cNvPr>
          <p:cNvSpPr txBox="1"/>
          <p:nvPr/>
        </p:nvSpPr>
        <p:spPr>
          <a:xfrm>
            <a:off x="3726180" y="-60"/>
            <a:ext cx="4739640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9600" dirty="0">
                <a:latin typeface="NikoshBAN" panose="02000000000000000000" pitchFamily="2" charset="0"/>
                <a:cs typeface="NikoshBAN" panose="02000000000000000000" pitchFamily="2" charset="0"/>
              </a:rPr>
              <a:t>শুভেচ্ছা</a:t>
            </a:r>
            <a:endParaRPr lang="en-US" sz="9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21C541-530B-4ED3-9572-2E3C529349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429" y="2033970"/>
            <a:ext cx="8634131" cy="47630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4575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E6A4BEB-EFF6-4C56-AB04-83EA6FDAA2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045" y="1191358"/>
            <a:ext cx="2619375" cy="17430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5BB27EF-4E48-4302-A02D-3DBBCEAC45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55" y="411481"/>
            <a:ext cx="4566430" cy="433317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94D3919-1206-4941-B193-9FBF4EF133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191" y="1534257"/>
            <a:ext cx="2619375" cy="1743075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982C58F9-2A76-4A38-A8B0-3E9E3816ACB8}"/>
              </a:ext>
            </a:extLst>
          </p:cNvPr>
          <p:cNvSpPr txBox="1"/>
          <p:nvPr/>
        </p:nvSpPr>
        <p:spPr>
          <a:xfrm>
            <a:off x="1551349" y="5162550"/>
            <a:ext cx="1630001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১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11F6694-8127-46AD-8B79-789EA978977B}"/>
              </a:ext>
            </a:extLst>
          </p:cNvPr>
          <p:cNvSpPr txBox="1"/>
          <p:nvPr/>
        </p:nvSpPr>
        <p:spPr>
          <a:xfrm>
            <a:off x="8831190" y="3901440"/>
            <a:ext cx="1638689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6000" dirty="0"/>
              <a:t>২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2882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3FD159-6A72-462A-838C-5323BA53A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230899"/>
            <a:ext cx="5707380" cy="31981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E5B792-FEA8-46C7-A43C-A2D30B779B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620" y="230898"/>
            <a:ext cx="5707380" cy="31981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1F2025-D4C7-4B18-8616-8DC715682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230" y="3676925"/>
            <a:ext cx="5707380" cy="31981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BBF8C0-A159-4783-A1BF-A357A03C4C64}"/>
              </a:ext>
            </a:extLst>
          </p:cNvPr>
          <p:cNvSpPr txBox="1"/>
          <p:nvPr/>
        </p:nvSpPr>
        <p:spPr>
          <a:xfrm>
            <a:off x="8763000" y="4434840"/>
            <a:ext cx="2228850" cy="101566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6000" dirty="0"/>
              <a:t>৩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6623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47067C-6174-4478-B958-D7C1F8BCA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12442" cy="226790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27EBAC4-76A5-4FA3-A10B-183E6ACB64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2920" y="51911"/>
            <a:ext cx="4012442" cy="22679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78A798-CC7D-4093-B0E4-B8A0DC221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90098"/>
            <a:ext cx="4012442" cy="22679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5C5A06-327F-4372-91DE-DA7575F0E0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80196"/>
            <a:ext cx="4012442" cy="22679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7BA1D4-B2B6-49EA-84B6-C24059B82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560" y="4590098"/>
            <a:ext cx="4012442" cy="2267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5AFB9D2-6A8A-412D-B241-4B818D796EBD}"/>
              </a:ext>
            </a:extLst>
          </p:cNvPr>
          <p:cNvSpPr txBox="1"/>
          <p:nvPr/>
        </p:nvSpPr>
        <p:spPr>
          <a:xfrm>
            <a:off x="5654040" y="2499360"/>
            <a:ext cx="1021080" cy="8309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4800" dirty="0"/>
              <a:t>৪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7889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3170CC-A176-4F18-AF53-F83678FA1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" y="1301172"/>
            <a:ext cx="2819161" cy="15840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50C1F2B-581A-4FA3-BD10-0D2F490D3037}"/>
              </a:ext>
            </a:extLst>
          </p:cNvPr>
          <p:cNvSpPr txBox="1"/>
          <p:nvPr/>
        </p:nvSpPr>
        <p:spPr>
          <a:xfrm>
            <a:off x="5169498" y="4496438"/>
            <a:ext cx="1159452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6000" dirty="0"/>
              <a:t>৫</a:t>
            </a:r>
            <a:endParaRPr lang="en-US" sz="6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54FCB5-5110-4D06-B74C-051418943E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711" y="2912427"/>
            <a:ext cx="2650175" cy="14890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F0CDD0-D794-454F-961F-20347ED14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050" y="1167075"/>
            <a:ext cx="2819160" cy="158401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5B2F3BC-5DE7-437A-959B-70E998ACD4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689" y="2912427"/>
            <a:ext cx="2819162" cy="15840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66103BF-1AD2-459E-AA9E-02C19D99B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150" y="1273927"/>
            <a:ext cx="2819161" cy="158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29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473D393B-0DB1-4129-90D1-C3BAC06F79D8}"/>
              </a:ext>
            </a:extLst>
          </p:cNvPr>
          <p:cNvSpPr/>
          <p:nvPr/>
        </p:nvSpPr>
        <p:spPr>
          <a:xfrm>
            <a:off x="587309" y="1944032"/>
            <a:ext cx="840040" cy="830997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F7B925-2CB6-46DA-9748-6DA920DE9464}"/>
              </a:ext>
            </a:extLst>
          </p:cNvPr>
          <p:cNvSpPr txBox="1"/>
          <p:nvPr/>
        </p:nvSpPr>
        <p:spPr>
          <a:xfrm>
            <a:off x="416583" y="1849659"/>
            <a:ext cx="1238302" cy="11294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A36B274-8A7D-40FE-9ECC-D572EF41E735}"/>
              </a:ext>
            </a:extLst>
          </p:cNvPr>
          <p:cNvSpPr/>
          <p:nvPr/>
        </p:nvSpPr>
        <p:spPr>
          <a:xfrm>
            <a:off x="2091778" y="2002394"/>
            <a:ext cx="942535" cy="830997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43F2E61-6409-4E29-AC00-F0E8D2274CD4}"/>
              </a:ext>
            </a:extLst>
          </p:cNvPr>
          <p:cNvSpPr/>
          <p:nvPr/>
        </p:nvSpPr>
        <p:spPr>
          <a:xfrm>
            <a:off x="3168020" y="2081347"/>
            <a:ext cx="942535" cy="830997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0E498E-6536-4F60-B8AE-20445F3A4987}"/>
              </a:ext>
            </a:extLst>
          </p:cNvPr>
          <p:cNvSpPr txBox="1"/>
          <p:nvPr/>
        </p:nvSpPr>
        <p:spPr>
          <a:xfrm>
            <a:off x="2032323" y="1911740"/>
            <a:ext cx="2447779" cy="112943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90F4F63-EBDF-45EA-962B-5B6811067D02}"/>
              </a:ext>
            </a:extLst>
          </p:cNvPr>
          <p:cNvSpPr/>
          <p:nvPr/>
        </p:nvSpPr>
        <p:spPr>
          <a:xfrm>
            <a:off x="1031279" y="257291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D4C3CC2-2066-415F-B437-5418D6657AF5}"/>
              </a:ext>
            </a:extLst>
          </p:cNvPr>
          <p:cNvSpPr/>
          <p:nvPr/>
        </p:nvSpPr>
        <p:spPr>
          <a:xfrm>
            <a:off x="4715503" y="1850702"/>
            <a:ext cx="912056" cy="970922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40AE5EC-8457-4657-8BB9-375E5FDDB152}"/>
              </a:ext>
            </a:extLst>
          </p:cNvPr>
          <p:cNvSpPr/>
          <p:nvPr/>
        </p:nvSpPr>
        <p:spPr>
          <a:xfrm>
            <a:off x="5741291" y="1876130"/>
            <a:ext cx="912056" cy="970922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13CF3B0-67CA-4548-96D4-02195B004B21}"/>
              </a:ext>
            </a:extLst>
          </p:cNvPr>
          <p:cNvSpPr/>
          <p:nvPr/>
        </p:nvSpPr>
        <p:spPr>
          <a:xfrm>
            <a:off x="6819938" y="1909618"/>
            <a:ext cx="912056" cy="970922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 algn="ctr"/>
            <a:r>
              <a:rPr lang="bn-IN" dirty="0"/>
              <a:t>পরিচতিি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FC7956-1DC2-4AFE-A801-0FCE7D46EDC5}"/>
              </a:ext>
            </a:extLst>
          </p:cNvPr>
          <p:cNvSpPr/>
          <p:nvPr/>
        </p:nvSpPr>
        <p:spPr>
          <a:xfrm>
            <a:off x="7895652" y="3401497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n-IN" dirty="0"/>
              <a:t>ঃ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56271B-19A9-4F5A-9DF7-3A904543326F}"/>
              </a:ext>
            </a:extLst>
          </p:cNvPr>
          <p:cNvSpPr txBox="1"/>
          <p:nvPr/>
        </p:nvSpPr>
        <p:spPr>
          <a:xfrm>
            <a:off x="4608697" y="1678241"/>
            <a:ext cx="3389804" cy="14057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85A90D8-97D6-4D83-9D2B-7888F82E54F8}"/>
              </a:ext>
            </a:extLst>
          </p:cNvPr>
          <p:cNvSpPr/>
          <p:nvPr/>
        </p:nvSpPr>
        <p:spPr>
          <a:xfrm>
            <a:off x="9018070" y="2618632"/>
            <a:ext cx="935182" cy="952270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1F8A052-5BAC-40B8-A14D-2148C19B5BC6}"/>
              </a:ext>
            </a:extLst>
          </p:cNvPr>
          <p:cNvSpPr/>
          <p:nvPr/>
        </p:nvSpPr>
        <p:spPr>
          <a:xfrm>
            <a:off x="10081847" y="2523297"/>
            <a:ext cx="1033154" cy="952270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3D806CB-BD8B-488A-AB28-1CD6D34BF7BC}"/>
              </a:ext>
            </a:extLst>
          </p:cNvPr>
          <p:cNvSpPr/>
          <p:nvPr/>
        </p:nvSpPr>
        <p:spPr>
          <a:xfrm>
            <a:off x="8933897" y="1633273"/>
            <a:ext cx="935182" cy="952270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BF984FB-0A56-44FA-AB82-6ED884A4BDB1}"/>
              </a:ext>
            </a:extLst>
          </p:cNvPr>
          <p:cNvSpPr/>
          <p:nvPr/>
        </p:nvSpPr>
        <p:spPr>
          <a:xfrm rot="1159502">
            <a:off x="10071695" y="1518237"/>
            <a:ext cx="1033154" cy="952270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6B1A8A-15D6-421B-995C-FCA677D8A187}"/>
              </a:ext>
            </a:extLst>
          </p:cNvPr>
          <p:cNvSpPr txBox="1"/>
          <p:nvPr/>
        </p:nvSpPr>
        <p:spPr>
          <a:xfrm>
            <a:off x="8594915" y="1324123"/>
            <a:ext cx="2716673" cy="24729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262615-72E0-401B-BA36-F02943286C17}"/>
              </a:ext>
            </a:extLst>
          </p:cNvPr>
          <p:cNvSpPr txBox="1"/>
          <p:nvPr/>
        </p:nvSpPr>
        <p:spPr>
          <a:xfrm>
            <a:off x="824460" y="4504330"/>
            <a:ext cx="6340838" cy="1703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5567D1-2E0A-4A15-AFEE-4A9E75AEDE63}"/>
              </a:ext>
            </a:extLst>
          </p:cNvPr>
          <p:cNvSpPr txBox="1"/>
          <p:nvPr/>
        </p:nvSpPr>
        <p:spPr>
          <a:xfrm>
            <a:off x="602061" y="3212261"/>
            <a:ext cx="1132449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3200" dirty="0"/>
              <a:t>১</a:t>
            </a:r>
            <a:endParaRPr lang="en-US" sz="3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6286FF-55C6-4844-9FD3-400C4C5D7835}"/>
              </a:ext>
            </a:extLst>
          </p:cNvPr>
          <p:cNvSpPr txBox="1"/>
          <p:nvPr/>
        </p:nvSpPr>
        <p:spPr>
          <a:xfrm>
            <a:off x="2898834" y="3109109"/>
            <a:ext cx="1132449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3200" dirty="0"/>
              <a:t>২</a:t>
            </a:r>
            <a:endParaRPr lang="en-US" sz="3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769775E-92FE-4DC6-9FDF-154024AE6764}"/>
              </a:ext>
            </a:extLst>
          </p:cNvPr>
          <p:cNvSpPr txBox="1"/>
          <p:nvPr/>
        </p:nvSpPr>
        <p:spPr>
          <a:xfrm>
            <a:off x="5806802" y="3138854"/>
            <a:ext cx="1141189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3200" dirty="0"/>
              <a:t>৩</a:t>
            </a:r>
            <a:endParaRPr lang="en-US" sz="32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75D7EB4-80AA-4A23-99F1-F9FB13AB1BC7}"/>
              </a:ext>
            </a:extLst>
          </p:cNvPr>
          <p:cNvSpPr txBox="1"/>
          <p:nvPr/>
        </p:nvSpPr>
        <p:spPr>
          <a:xfrm>
            <a:off x="9518452" y="4039974"/>
            <a:ext cx="1126787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3200" dirty="0"/>
              <a:t>৪</a:t>
            </a:r>
            <a:endParaRPr lang="en-US" sz="32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2EEFBF-98E3-42F9-BA66-3DD28C474767}"/>
              </a:ext>
            </a:extLst>
          </p:cNvPr>
          <p:cNvSpPr txBox="1"/>
          <p:nvPr/>
        </p:nvSpPr>
        <p:spPr>
          <a:xfrm>
            <a:off x="2983768" y="6330841"/>
            <a:ext cx="1126787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3200" dirty="0"/>
              <a:t>৫</a:t>
            </a:r>
            <a:endParaRPr lang="en-US" sz="3200" dirty="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55491DD5-0F10-4223-80DE-1B844A23AD6C}"/>
              </a:ext>
            </a:extLst>
          </p:cNvPr>
          <p:cNvSpPr/>
          <p:nvPr/>
        </p:nvSpPr>
        <p:spPr>
          <a:xfrm>
            <a:off x="990478" y="4931764"/>
            <a:ext cx="1041845" cy="899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CBC45374-C2EC-43E3-B1E0-6F5DC01898D0}"/>
              </a:ext>
            </a:extLst>
          </p:cNvPr>
          <p:cNvSpPr/>
          <p:nvPr/>
        </p:nvSpPr>
        <p:spPr>
          <a:xfrm>
            <a:off x="2208028" y="4976638"/>
            <a:ext cx="1041845" cy="899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D26866C0-63B7-47F0-85F8-E6DB7FE465AB}"/>
              </a:ext>
            </a:extLst>
          </p:cNvPr>
          <p:cNvSpPr/>
          <p:nvPr/>
        </p:nvSpPr>
        <p:spPr>
          <a:xfrm>
            <a:off x="3465058" y="4976638"/>
            <a:ext cx="1041845" cy="899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71F7539-6AFE-4205-984F-CE460AA615D7}"/>
              </a:ext>
            </a:extLst>
          </p:cNvPr>
          <p:cNvSpPr/>
          <p:nvPr/>
        </p:nvSpPr>
        <p:spPr>
          <a:xfrm>
            <a:off x="4715503" y="4976638"/>
            <a:ext cx="1041845" cy="899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3BC41A66-A85A-4B69-9864-B7D994F57B40}"/>
              </a:ext>
            </a:extLst>
          </p:cNvPr>
          <p:cNvSpPr/>
          <p:nvPr/>
        </p:nvSpPr>
        <p:spPr>
          <a:xfrm>
            <a:off x="5965948" y="4976638"/>
            <a:ext cx="1041845" cy="899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6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26" grpId="0" animBg="1"/>
      <p:bldP spid="29" grpId="0" animBg="1"/>
      <p:bldP spid="30" grpId="0" animBg="1"/>
      <p:bldP spid="31" grpId="0" animBg="1"/>
      <p:bldP spid="32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C84A892-2333-41BB-9E78-F44D5A96F7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3825828"/>
              </p:ext>
            </p:extLst>
          </p:nvPr>
        </p:nvGraphicFramePr>
        <p:xfrm>
          <a:off x="2504049" y="1408983"/>
          <a:ext cx="7810695" cy="5610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900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DE570D0-71CE-490A-80B0-C78EA99B78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1DE570D0-71CE-490A-80B0-C78EA99B78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33329DB-3D4E-471C-AAD8-38CC162B7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333329DB-3D4E-471C-AAD8-38CC162B7C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A7D5DF6-A2C8-480C-990D-B0420C7688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FA7D5DF6-A2C8-480C-990D-B0420C7688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E42D1E6-036E-481D-ACA0-13BDC039E3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7E42D1E6-036E-481D-ACA0-13BDC039E3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085D66B-79BA-4A44-8CDB-F26DF66AF2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graphicEl>
                                              <a:dgm id="{2085D66B-79BA-4A44-8CDB-F26DF66AF2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DF0B5E8-9129-4D61-A0B8-A535B39DE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graphicEl>
                                              <a:dgm id="{CDF0B5E8-9129-4D61-A0B8-A535B39DEF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6D20517-42AC-48CA-BA9E-6867563723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graphicEl>
                                              <a:dgm id="{46D20517-42AC-48CA-BA9E-6867563723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5EC6F6B-ED8A-439B-9A0F-71D5C28FE8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">
                                            <p:graphicEl>
                                              <a:dgm id="{55EC6F6B-ED8A-439B-9A0F-71D5C28FE8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F18753A-A9AC-4008-A6FC-0638A9E771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">
                                            <p:graphicEl>
                                              <a:dgm id="{9F18753A-A9AC-4008-A6FC-0638A9E771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160D681-CDD6-4761-81AA-8B042DAE88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graphicEl>
                                              <a:dgm id="{D160D681-CDD6-4761-81AA-8B042DAE88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 rev="1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191293-8482-4377-9B62-23C48C9A7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563" y="2269511"/>
            <a:ext cx="2133600" cy="21431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8020264-9732-474C-9129-CFCEEC022E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17" y="2269512"/>
            <a:ext cx="2133600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AB80EF-C86C-4453-8205-6C6A2C721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9656" y="2269510"/>
            <a:ext cx="2133600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8A47951-0810-434B-A563-12B930D09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256" y="2269510"/>
            <a:ext cx="2133600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13CDDB-29FC-43FB-BDB9-26E6FBB18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856" y="2262471"/>
            <a:ext cx="2133600" cy="21431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6361C3-4801-49FA-B5D6-1F13421B302F}"/>
              </a:ext>
            </a:extLst>
          </p:cNvPr>
          <p:cNvSpPr txBox="1"/>
          <p:nvPr/>
        </p:nvSpPr>
        <p:spPr>
          <a:xfrm>
            <a:off x="5821680" y="5303520"/>
            <a:ext cx="252984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4000" dirty="0"/>
              <a:t>৫ টি বল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724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8F48BC-EFC9-47C2-964A-35983B5A5E9B}"/>
              </a:ext>
            </a:extLst>
          </p:cNvPr>
          <p:cNvSpPr txBox="1"/>
          <p:nvPr/>
        </p:nvSpPr>
        <p:spPr>
          <a:xfrm>
            <a:off x="2344615" y="0"/>
            <a:ext cx="6464105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9600" dirty="0"/>
              <a:t>ধন্যবাদ</a:t>
            </a:r>
            <a:endParaRPr lang="en-US" sz="9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AB8F5D-ACDF-4E07-9A1D-CDD0417306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82" y="2053884"/>
            <a:ext cx="8223255" cy="456240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49882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0E38B2-C68B-44CE-8427-AE54FE04AD81}"/>
              </a:ext>
            </a:extLst>
          </p:cNvPr>
          <p:cNvSpPr txBox="1"/>
          <p:nvPr/>
        </p:nvSpPr>
        <p:spPr>
          <a:xfrm>
            <a:off x="2926080" y="374771"/>
            <a:ext cx="5964702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6000" dirty="0">
                <a:latin typeface="NikoshBAN" panose="02000000000000000000" pitchFamily="2" charset="0"/>
                <a:cs typeface="NikoshBAN" panose="02000000000000000000" pitchFamily="2" charset="0"/>
              </a:rPr>
              <a:t> পরিচিতিঃ</a:t>
            </a:r>
            <a:endParaRPr lang="en-US" sz="6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28340-87AB-486C-A56B-4E6C41ACB537}"/>
              </a:ext>
            </a:extLst>
          </p:cNvPr>
          <p:cNvSpPr txBox="1"/>
          <p:nvPr/>
        </p:nvSpPr>
        <p:spPr>
          <a:xfrm>
            <a:off x="411480" y="2574388"/>
            <a:ext cx="11369040" cy="37240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bn-IN" sz="4000" dirty="0"/>
              <a:t>নামঃ মোঃ আলমগীর মন্ডল</a:t>
            </a:r>
            <a:endParaRPr lang="en-US" sz="4000" dirty="0"/>
          </a:p>
          <a:p>
            <a:r>
              <a:rPr lang="en-US" sz="3600" dirty="0" err="1"/>
              <a:t>পদবিঃসহকারি</a:t>
            </a:r>
            <a:r>
              <a:rPr lang="en-US" sz="3600" dirty="0"/>
              <a:t> </a:t>
            </a:r>
            <a:r>
              <a:rPr lang="en-US" sz="3600" dirty="0" err="1"/>
              <a:t>শিক্ষক</a:t>
            </a:r>
            <a:r>
              <a:rPr lang="bn-IN" sz="3600" dirty="0"/>
              <a:t>।</a:t>
            </a:r>
          </a:p>
          <a:p>
            <a:r>
              <a:rPr lang="bn-IN" sz="4000" dirty="0"/>
              <a:t>বিদ্যালয়ের নামঃ নাজিমাদ সরকারি প্রাথমিক বিদ্যালয়।</a:t>
            </a:r>
          </a:p>
          <a:p>
            <a:r>
              <a:rPr lang="bn-IN" sz="4000" dirty="0"/>
              <a:t>উপজেলাঃ সুন্দগঞ্জ।</a:t>
            </a:r>
          </a:p>
          <a:p>
            <a:r>
              <a:rPr lang="bn-IN" sz="4000" dirty="0"/>
              <a:t>জেলাঃ গাইবান্ধা।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9193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8B080-640B-4EB6-BCB1-7E29B8D3E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0900" y="307975"/>
            <a:ext cx="4895850" cy="1325563"/>
          </a:xfrm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bn-IN" sz="6000" dirty="0"/>
              <a:t>পাঠ পরিচিতিঃ</a:t>
            </a:r>
            <a:endParaRPr lang="en-US" sz="6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C0052F-1A37-44F1-86CB-E730234507C9}"/>
              </a:ext>
            </a:extLst>
          </p:cNvPr>
          <p:cNvSpPr txBox="1"/>
          <p:nvPr/>
        </p:nvSpPr>
        <p:spPr>
          <a:xfrm>
            <a:off x="895350" y="2362200"/>
            <a:ext cx="10744200" cy="378565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bn-IN" sz="4800" dirty="0"/>
              <a:t>শ্রেণীঃ প্রথম ।</a:t>
            </a:r>
          </a:p>
          <a:p>
            <a:r>
              <a:rPr lang="bn-IN" sz="4800" dirty="0"/>
              <a:t>বিষয়ঃ প্রাথমিক গণিত ।</a:t>
            </a:r>
          </a:p>
          <a:p>
            <a:r>
              <a:rPr lang="bn-IN" sz="4800" dirty="0"/>
              <a:t>অধ্যায়ঃ দ্বিতীয় ।</a:t>
            </a:r>
          </a:p>
          <a:p>
            <a:r>
              <a:rPr lang="bn-IN" sz="4800" dirty="0"/>
              <a:t>পাঠঃ ১ ।</a:t>
            </a:r>
          </a:p>
          <a:p>
            <a:r>
              <a:rPr lang="bn-IN" sz="4800" dirty="0"/>
              <a:t>পাঠ্যাংশঃ ১ থেকে ৫ পর্যন্ত গণনা করি ।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3939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3919F-5BB9-4B95-AD1A-2C2155E0E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711" y="185980"/>
            <a:ext cx="10515600" cy="3502617"/>
          </a:xfrm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bn-IN" dirty="0"/>
              <a:t>শিখনফলঃ</a:t>
            </a:r>
            <a:br>
              <a:rPr lang="bn-IN" dirty="0"/>
            </a:br>
            <a:r>
              <a:rPr lang="en-US" sz="3200" dirty="0"/>
              <a:t>২.১.১ </a:t>
            </a:r>
            <a:r>
              <a:rPr lang="as-IN" sz="3200" dirty="0"/>
              <a:t>১</a:t>
            </a:r>
            <a:r>
              <a:rPr lang="en-US" sz="3200" dirty="0" err="1"/>
              <a:t>থেকে</a:t>
            </a:r>
            <a:r>
              <a:rPr lang="en-US" sz="3200" dirty="0"/>
              <a:t> ৫পর্যন্ত </a:t>
            </a:r>
            <a:r>
              <a:rPr lang="en-US" sz="3200" dirty="0" err="1"/>
              <a:t>বাস্তব</a:t>
            </a:r>
            <a:r>
              <a:rPr lang="en-US" sz="3200" dirty="0"/>
              <a:t> </a:t>
            </a:r>
            <a:r>
              <a:rPr lang="en-US" sz="3200" dirty="0" err="1"/>
              <a:t>উপকরণ</a:t>
            </a:r>
            <a:r>
              <a:rPr lang="en-US" sz="3200" dirty="0"/>
              <a:t> </a:t>
            </a:r>
            <a:r>
              <a:rPr lang="en-US" sz="3200" dirty="0" err="1"/>
              <a:t>গণনা</a:t>
            </a:r>
            <a:r>
              <a:rPr lang="en-US" sz="3200" dirty="0"/>
              <a:t> </a:t>
            </a:r>
            <a:r>
              <a:rPr lang="en-US" sz="3200" dirty="0" err="1"/>
              <a:t>করতে</a:t>
            </a:r>
            <a:r>
              <a:rPr lang="en-US" sz="3200" dirty="0"/>
              <a:t> </a:t>
            </a:r>
            <a:r>
              <a:rPr lang="en-US" sz="3200" dirty="0" err="1"/>
              <a:t>পারবে</a:t>
            </a:r>
            <a:r>
              <a:rPr lang="en-US" sz="3200" dirty="0"/>
              <a:t>।</a:t>
            </a:r>
            <a:br>
              <a:rPr lang="en-US" sz="3200" dirty="0"/>
            </a:br>
            <a:r>
              <a:rPr lang="as-IN" sz="3200" dirty="0"/>
              <a:t>৩</a:t>
            </a:r>
            <a:r>
              <a:rPr lang="en-US" sz="3200" dirty="0"/>
              <a:t>.২.</a:t>
            </a:r>
            <a:r>
              <a:rPr lang="as-IN" sz="3200" dirty="0"/>
              <a:t>১</a:t>
            </a:r>
            <a:r>
              <a:rPr lang="en-US" sz="3200" dirty="0"/>
              <a:t>  ১ </a:t>
            </a:r>
            <a:r>
              <a:rPr lang="en-US" sz="3200" dirty="0" err="1"/>
              <a:t>থেকে</a:t>
            </a:r>
            <a:r>
              <a:rPr lang="en-US" sz="3200" dirty="0"/>
              <a:t> ৫ </a:t>
            </a:r>
            <a:r>
              <a:rPr lang="en-US" sz="3200" dirty="0" err="1"/>
              <a:t>পর্যন্ত</a:t>
            </a:r>
            <a:r>
              <a:rPr lang="en-US" sz="3200" dirty="0"/>
              <a:t> </a:t>
            </a:r>
            <a:r>
              <a:rPr lang="en-US" sz="3200" dirty="0" err="1"/>
              <a:t>সংখ্যা</a:t>
            </a:r>
            <a:r>
              <a:rPr lang="en-US" sz="3200" dirty="0"/>
              <a:t> </a:t>
            </a:r>
            <a:r>
              <a:rPr lang="en-US" sz="3200" dirty="0" err="1"/>
              <a:t>গণনা</a:t>
            </a:r>
            <a:r>
              <a:rPr lang="en-US" sz="3200" dirty="0"/>
              <a:t> </a:t>
            </a:r>
            <a:r>
              <a:rPr lang="en-US" sz="3200" dirty="0" err="1"/>
              <a:t>করতে</a:t>
            </a:r>
            <a:r>
              <a:rPr lang="en-US" sz="3200" dirty="0"/>
              <a:t> </a:t>
            </a:r>
            <a:r>
              <a:rPr lang="en-US" sz="3200" dirty="0" err="1"/>
              <a:t>পারবে</a:t>
            </a:r>
            <a:r>
              <a:rPr lang="en-US" sz="3200" dirty="0"/>
              <a:t> ।</a:t>
            </a:r>
            <a:br>
              <a:rPr lang="en-US" sz="3200" dirty="0"/>
            </a:br>
            <a:r>
              <a:rPr lang="en-US" sz="3200" dirty="0"/>
              <a:t>৪.১.১ ১থেকে ৫ </a:t>
            </a:r>
            <a:r>
              <a:rPr lang="as-IN" sz="3200" dirty="0"/>
              <a:t>প</a:t>
            </a:r>
            <a:r>
              <a:rPr lang="en-US" sz="3200" dirty="0" err="1"/>
              <a:t>র্যন্ত</a:t>
            </a:r>
            <a:r>
              <a:rPr lang="en-US" sz="3200" dirty="0"/>
              <a:t> </a:t>
            </a:r>
            <a:r>
              <a:rPr lang="en-US" sz="3200" dirty="0" err="1"/>
              <a:t>সংখ্যা</a:t>
            </a:r>
            <a:r>
              <a:rPr lang="en-US" sz="3200" dirty="0"/>
              <a:t> </a:t>
            </a:r>
            <a:r>
              <a:rPr lang="en-US" sz="3200" dirty="0" err="1"/>
              <a:t>প্রতিক</a:t>
            </a:r>
            <a:r>
              <a:rPr lang="en-US" sz="3200" dirty="0"/>
              <a:t> </a:t>
            </a:r>
            <a:r>
              <a:rPr lang="en-US" sz="3200" dirty="0" err="1"/>
              <a:t>গুলো</a:t>
            </a:r>
            <a:r>
              <a:rPr lang="en-US" sz="3200" dirty="0"/>
              <a:t> </a:t>
            </a:r>
            <a:r>
              <a:rPr lang="en-US" sz="3200" dirty="0" err="1"/>
              <a:t>নাম</a:t>
            </a:r>
            <a:r>
              <a:rPr lang="en-US" sz="3200" dirty="0"/>
              <a:t> </a:t>
            </a:r>
            <a:r>
              <a:rPr lang="en-US" sz="3200" dirty="0" err="1"/>
              <a:t>অনুযায়ী</a:t>
            </a:r>
            <a:r>
              <a:rPr lang="en-US" sz="3200" dirty="0"/>
              <a:t> </a:t>
            </a:r>
            <a:r>
              <a:rPr lang="en-US" sz="3200" dirty="0" err="1"/>
              <a:t>সনাক্ত</a:t>
            </a:r>
            <a:br>
              <a:rPr lang="en-US" sz="3200" dirty="0"/>
            </a:br>
            <a:r>
              <a:rPr lang="en-US" sz="3200" dirty="0" err="1"/>
              <a:t>করতে</a:t>
            </a:r>
            <a:r>
              <a:rPr lang="en-US" sz="3200" dirty="0"/>
              <a:t> </a:t>
            </a:r>
            <a:r>
              <a:rPr lang="en-US" sz="3200" dirty="0" err="1"/>
              <a:t>পারবে</a:t>
            </a:r>
            <a:r>
              <a:rPr lang="en-US" sz="3200" dirty="0"/>
              <a:t> ।</a:t>
            </a:r>
            <a:br>
              <a:rPr lang="en-US" sz="3200" dirty="0"/>
            </a:br>
            <a:r>
              <a:rPr lang="en-US" sz="3200" dirty="0"/>
              <a:t>৫.১.১ ১থেকে ৫ </a:t>
            </a:r>
            <a:r>
              <a:rPr lang="en-US" sz="3200" dirty="0" err="1"/>
              <a:t>পর্যন্ত</a:t>
            </a:r>
            <a:r>
              <a:rPr lang="en-US" sz="3200" dirty="0"/>
              <a:t> </a:t>
            </a:r>
            <a:r>
              <a:rPr lang="en-US" sz="3200" dirty="0" err="1"/>
              <a:t>সংখ্যা</a:t>
            </a:r>
            <a:r>
              <a:rPr lang="en-US" sz="3200" dirty="0"/>
              <a:t> </a:t>
            </a:r>
            <a:r>
              <a:rPr lang="en-US" sz="3200" dirty="0" err="1"/>
              <a:t>অংকে</a:t>
            </a:r>
            <a:r>
              <a:rPr lang="en-US" sz="3200" dirty="0"/>
              <a:t> </a:t>
            </a:r>
            <a:r>
              <a:rPr lang="en-US" sz="3200" dirty="0" err="1"/>
              <a:t>পড়তে</a:t>
            </a:r>
            <a:r>
              <a:rPr lang="en-US" sz="3200" dirty="0"/>
              <a:t> </a:t>
            </a:r>
            <a:r>
              <a:rPr lang="en-US" sz="3200" dirty="0" err="1"/>
              <a:t>পারবে</a:t>
            </a:r>
            <a:r>
              <a:rPr lang="en-US" sz="3200" dirty="0"/>
              <a:t> ।</a:t>
            </a:r>
            <a:br>
              <a:rPr lang="en-US" sz="3200" dirty="0"/>
            </a:br>
            <a:r>
              <a:rPr lang="en-US" sz="3200" dirty="0"/>
              <a:t>৫.২.১ ১ </a:t>
            </a:r>
            <a:r>
              <a:rPr lang="en-US" sz="3200" dirty="0" err="1"/>
              <a:t>থেকে</a:t>
            </a:r>
            <a:r>
              <a:rPr lang="en-US" sz="3200" dirty="0"/>
              <a:t> ৫ </a:t>
            </a:r>
            <a:r>
              <a:rPr lang="en-US" sz="3200" dirty="0" err="1"/>
              <a:t>পর্যন্ত</a:t>
            </a:r>
            <a:r>
              <a:rPr lang="en-US" sz="3200" dirty="0"/>
              <a:t> </a:t>
            </a:r>
            <a:r>
              <a:rPr lang="en-US" sz="3200" dirty="0" err="1"/>
              <a:t>সংখ্যা</a:t>
            </a:r>
            <a:r>
              <a:rPr lang="en-US" sz="3200" dirty="0"/>
              <a:t> </a:t>
            </a:r>
            <a:r>
              <a:rPr lang="en-US" sz="3200" dirty="0" err="1"/>
              <a:t>পড়তে</a:t>
            </a:r>
            <a:r>
              <a:rPr lang="en-US" sz="3200" dirty="0"/>
              <a:t> </a:t>
            </a:r>
            <a:r>
              <a:rPr lang="en-US" sz="3200" dirty="0" err="1"/>
              <a:t>পারবে</a:t>
            </a:r>
            <a:r>
              <a:rPr lang="en-US" sz="3200" dirty="0"/>
              <a:t> ।</a:t>
            </a:r>
            <a:r>
              <a:rPr lang="bn-IN" sz="4000" dirty="0"/>
              <a:t>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3C52A8-5655-4992-9C0C-FD1BBE2563C4}"/>
              </a:ext>
            </a:extLst>
          </p:cNvPr>
          <p:cNvSpPr txBox="1"/>
          <p:nvPr/>
        </p:nvSpPr>
        <p:spPr>
          <a:xfrm>
            <a:off x="729711" y="5083442"/>
            <a:ext cx="10515600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 err="1"/>
              <a:t>পাঠের</a:t>
            </a:r>
            <a:r>
              <a:rPr lang="en-US" sz="5400" dirty="0"/>
              <a:t> </a:t>
            </a:r>
            <a:r>
              <a:rPr lang="en-US" sz="5400" dirty="0" err="1"/>
              <a:t>শিরনামঃ</a:t>
            </a:r>
            <a:r>
              <a:rPr lang="en-US" sz="5400" dirty="0"/>
              <a:t> </a:t>
            </a:r>
            <a:r>
              <a:rPr lang="en-US" sz="5400" dirty="0" err="1"/>
              <a:t>গণনা</a:t>
            </a:r>
            <a:r>
              <a:rPr lang="en-US" sz="5400" dirty="0"/>
              <a:t> </a:t>
            </a:r>
            <a:r>
              <a:rPr lang="en-US" sz="5400" dirty="0" err="1"/>
              <a:t>করি</a:t>
            </a:r>
            <a:r>
              <a:rPr lang="en-US" sz="5400" dirty="0"/>
              <a:t> ।</a:t>
            </a:r>
          </a:p>
        </p:txBody>
      </p:sp>
    </p:spTree>
    <p:extLst>
      <p:ext uri="{BB962C8B-B14F-4D97-AF65-F5344CB8AC3E}">
        <p14:creationId xmlns:p14="http://schemas.microsoft.com/office/powerpoint/2010/main" val="233597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D3A49-71C5-42FD-8E2C-860C0A322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0" y="182880"/>
            <a:ext cx="10911597" cy="656961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98963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51AB61-1F29-4764-9FBD-22493051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706" y="4935728"/>
            <a:ext cx="1708458" cy="1762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7800D45-321E-4B44-8C2E-581C5E1A87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674" y="2929576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DA4328E-EC6B-4749-9651-B986FE388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335" y="4935728"/>
            <a:ext cx="2030371" cy="1762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A47A42A-9484-4B78-8431-E6370FC49C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535" y="4935727"/>
            <a:ext cx="2590800" cy="1762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F4FC936-AC5C-4584-896B-F2F792762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56" y="4922575"/>
            <a:ext cx="2590800" cy="1762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254E35F-2586-4966-B168-F3C1C9089A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779" y="4935726"/>
            <a:ext cx="2590800" cy="1762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172DCAE-8D55-4811-8E40-5344CBD0E5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520" y="2792602"/>
            <a:ext cx="2143125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9697EE2-29E9-4EBB-AF62-D8ADB1B5DA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448" y="2688906"/>
            <a:ext cx="2143125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5B92872-DACD-4C00-86A3-43FA126F0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08" y="2741422"/>
            <a:ext cx="2143125" cy="21431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E747DD8-812A-41C8-AC52-CA1F607442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729" y="17831"/>
            <a:ext cx="3460507" cy="13310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E9E97F2-6A4F-4463-AF69-790483FA56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819" y="1575124"/>
            <a:ext cx="2705100" cy="16859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42A7737-3943-464D-8344-44209538E4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739" y="1501462"/>
            <a:ext cx="2705100" cy="16859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C5762F6-3CBA-4CB4-9CB4-DE9DDA423E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659" y="1501461"/>
            <a:ext cx="2705100" cy="16859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81E2F8C-7E42-44EB-A5DA-8CC50E5DB6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782" y="76136"/>
            <a:ext cx="3460507" cy="13310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04B53B4-DF74-4AE2-B4A1-56F56AF3CA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59" y="289504"/>
            <a:ext cx="2857500" cy="259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72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7A6013-6923-4265-9532-BF046E6E7E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79" y="5873304"/>
            <a:ext cx="1609216" cy="9846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38F6B5-7688-4E4B-AAE4-5CC30F5370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98" y="2607542"/>
            <a:ext cx="1317356" cy="9829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0F7A089-38C9-4357-ABCB-A47B1F0B18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73" y="-90119"/>
            <a:ext cx="3962965" cy="1638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D628BD5-35A0-4D18-BB43-76A1069AE9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8" y="1561368"/>
            <a:ext cx="1732850" cy="7750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78DF2E7-46B7-4A59-B52C-FD812E9345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73" y="3929258"/>
            <a:ext cx="1317356" cy="143990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A59FBB1-DFB7-458C-9C11-D2EB3CD54B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877" y="2606898"/>
            <a:ext cx="1317356" cy="9829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66B96BE-95C7-4CB5-9B48-46F0187332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908" y="1584127"/>
            <a:ext cx="1732850" cy="77507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C614029-0F48-464C-8B0C-5D1CA3857C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556" y="2614541"/>
            <a:ext cx="1317356" cy="9829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FF27C61-9A54-4DDF-9ED5-364F61347A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429" y="3929258"/>
            <a:ext cx="1317356" cy="143990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BE1C085-C250-4002-84BD-087CF6D02D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300" y="3936901"/>
            <a:ext cx="1317356" cy="14399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5F0286-70BD-44E9-ABC0-95E29E836C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689" y="3952017"/>
            <a:ext cx="1317356" cy="143990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C3B069D-90D9-423A-9776-8BF78C545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295" y="5780765"/>
            <a:ext cx="1609217" cy="98469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A5568B-A99A-402D-ABE7-53133ADFAC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146" y="5781833"/>
            <a:ext cx="1609216" cy="98469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65399A2-53B3-446F-8280-A70921E2CE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995" y="5785477"/>
            <a:ext cx="1609218" cy="98469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AAD8890-C5E5-48B1-90B7-6FE605B6C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211" y="5667673"/>
            <a:ext cx="1609218" cy="984696"/>
          </a:xfrm>
          <a:prstGeom prst="rect">
            <a:avLst/>
          </a:prstGeom>
        </p:spPr>
      </p:pic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307D70A-E360-41FB-82F6-F91C9702FFF9}"/>
              </a:ext>
            </a:extLst>
          </p:cNvPr>
          <p:cNvCxnSpPr>
            <a:cxnSpLocks/>
          </p:cNvCxnSpPr>
          <p:nvPr/>
        </p:nvCxnSpPr>
        <p:spPr>
          <a:xfrm>
            <a:off x="214894" y="1048693"/>
            <a:ext cx="11527124" cy="1384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FB53440-988C-4F59-80B0-DA360D591919}"/>
              </a:ext>
            </a:extLst>
          </p:cNvPr>
          <p:cNvCxnSpPr>
            <a:cxnSpLocks/>
          </p:cNvCxnSpPr>
          <p:nvPr/>
        </p:nvCxnSpPr>
        <p:spPr>
          <a:xfrm>
            <a:off x="238305" y="2425401"/>
            <a:ext cx="11715390" cy="35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1E7833E-3F5E-46A0-B59B-4AD90FAEBB8C}"/>
              </a:ext>
            </a:extLst>
          </p:cNvPr>
          <p:cNvCxnSpPr/>
          <p:nvPr/>
        </p:nvCxnSpPr>
        <p:spPr>
          <a:xfrm flipV="1">
            <a:off x="250198" y="3675376"/>
            <a:ext cx="11703497" cy="1132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652FFF7-64FC-438F-A133-72F0B669CDB1}"/>
              </a:ext>
            </a:extLst>
          </p:cNvPr>
          <p:cNvCxnSpPr>
            <a:cxnSpLocks/>
          </p:cNvCxnSpPr>
          <p:nvPr/>
        </p:nvCxnSpPr>
        <p:spPr>
          <a:xfrm flipV="1">
            <a:off x="238305" y="5350888"/>
            <a:ext cx="11715390" cy="2470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8F7B233-6929-4F1D-8316-3152B0B734C4}"/>
              </a:ext>
            </a:extLst>
          </p:cNvPr>
          <p:cNvCxnSpPr>
            <a:cxnSpLocks/>
          </p:cNvCxnSpPr>
          <p:nvPr/>
        </p:nvCxnSpPr>
        <p:spPr>
          <a:xfrm>
            <a:off x="9144000" y="78297"/>
            <a:ext cx="0" cy="67797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2638EE3-81AC-45F9-845D-E6FCC5500F97}"/>
              </a:ext>
            </a:extLst>
          </p:cNvPr>
          <p:cNvCxnSpPr>
            <a:cxnSpLocks/>
          </p:cNvCxnSpPr>
          <p:nvPr/>
        </p:nvCxnSpPr>
        <p:spPr>
          <a:xfrm>
            <a:off x="-329086" y="93569"/>
            <a:ext cx="122230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80FF3F0-4FE7-4A87-BAFF-16BBDB4A6CB3}"/>
              </a:ext>
            </a:extLst>
          </p:cNvPr>
          <p:cNvCxnSpPr>
            <a:cxnSpLocks/>
          </p:cNvCxnSpPr>
          <p:nvPr/>
        </p:nvCxnSpPr>
        <p:spPr>
          <a:xfrm>
            <a:off x="11735927" y="-168513"/>
            <a:ext cx="42175" cy="7273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899B716-D9B2-4A69-8C58-13B9776A9B7E}"/>
              </a:ext>
            </a:extLst>
          </p:cNvPr>
          <p:cNvCxnSpPr/>
          <p:nvPr/>
        </p:nvCxnSpPr>
        <p:spPr>
          <a:xfrm flipV="1">
            <a:off x="74606" y="6652369"/>
            <a:ext cx="11757429" cy="1120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FBA4176-AC10-4FE8-BD03-1CA7C860968C}"/>
              </a:ext>
            </a:extLst>
          </p:cNvPr>
          <p:cNvCxnSpPr>
            <a:cxnSpLocks/>
          </p:cNvCxnSpPr>
          <p:nvPr/>
        </p:nvCxnSpPr>
        <p:spPr>
          <a:xfrm>
            <a:off x="39315" y="78297"/>
            <a:ext cx="208731" cy="67797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790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57F2AC-8EDD-4FC6-9E6F-4F4B2B8E5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998" y="717452"/>
            <a:ext cx="6471138" cy="542309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77289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29F40-06F0-41FE-95B7-5E3666388B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724" y="1305854"/>
            <a:ext cx="1276351" cy="12763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DAD7506-9ABB-4705-853B-03C13BEE04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594" y="124741"/>
            <a:ext cx="925488" cy="9254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F969C19-BCF1-4E3C-968B-7DFE44A6EB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79" y="4294993"/>
            <a:ext cx="934215" cy="93421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F2464CD-B289-4A78-862B-470C415367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56" y="5912268"/>
            <a:ext cx="715263" cy="76427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6C57A46-9708-4ECD-A66E-1FB8019821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809" y="5912268"/>
            <a:ext cx="848718" cy="76427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EB3F5D0-ED00-4600-B04D-B89119A385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527" y="5912268"/>
            <a:ext cx="715263" cy="76427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30FFD9F-ED5E-40E6-A6AB-5F77EA7BC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735" y="5912268"/>
            <a:ext cx="848718" cy="7642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F443BDE-02C9-4B02-9467-F7119DAC30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452" y="5912268"/>
            <a:ext cx="944819" cy="69371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FAE9D2E-2A4E-4503-9EA9-54AF9CF288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031" y="3858556"/>
            <a:ext cx="934215" cy="93421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A6A3F83-177B-4853-BEA5-5FC011C540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826" y="3858557"/>
            <a:ext cx="934215" cy="93421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8814F16-C7F9-4EEE-A75B-DB2642222D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483" y="3891438"/>
            <a:ext cx="934215" cy="93421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81CEB45-C1CD-49B8-98BE-C72793D00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8296" y="3858558"/>
            <a:ext cx="934215" cy="93421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F223D5E-758E-406B-8306-B52125ECD1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840" y="3891438"/>
            <a:ext cx="934215" cy="93421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97BED92-0319-4173-8D94-D21A79B3E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011" y="1238481"/>
            <a:ext cx="1276351" cy="127635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DF6B940-E435-4A50-9CB3-896534FD90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64" y="1282971"/>
            <a:ext cx="1276351" cy="127635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3CF180D-FEBE-4384-9D8C-BFD343468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894" y="1289414"/>
            <a:ext cx="1276351" cy="1276351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A0EF91F-729D-46DA-A1A6-C66E2AFBF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943" y="4299355"/>
            <a:ext cx="934215" cy="93421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795A1F1-B307-4B56-A849-448EB1D05B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58" y="4228794"/>
            <a:ext cx="934215" cy="93421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446614B-DCB6-4FD7-8FAC-DB790B2FDB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522" y="4233156"/>
            <a:ext cx="934215" cy="93421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87B919B-24B3-45EB-8B23-40C928BCCC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050" y="65851"/>
            <a:ext cx="925488" cy="925488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CC0CD29A-3ED2-4623-A39D-0F9303C4A9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799" y="26343"/>
            <a:ext cx="1010563" cy="92548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B07AC1A-E3B1-4DDE-9272-E3DD6DD505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968" y="2660495"/>
            <a:ext cx="976419" cy="97641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18469B09-253A-40C9-8862-3CFA9896F1F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963" y="5473084"/>
            <a:ext cx="1132897" cy="1132897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907745F-812D-4E4C-9B50-1FE64C7940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2164" y="2966256"/>
            <a:ext cx="934215" cy="925488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E7781DDB-BF15-4303-ABD6-A7CB7B84E9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66772" y="2971228"/>
            <a:ext cx="934215" cy="92548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9990A951-E568-4ECE-B2AF-CBEDC8C7D50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07414" y="2912981"/>
            <a:ext cx="934215" cy="92548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8DEEBB53-8908-4BA8-9260-9217DCEEC53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0005" y="219719"/>
            <a:ext cx="1403875" cy="934215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99A0876F-C285-4985-B513-664158DA9EF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79" y="1537327"/>
            <a:ext cx="771242" cy="1123168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4172AABE-289E-4190-B01C-AE2AA840FF7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429" y="1561545"/>
            <a:ext cx="771242" cy="1123168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EB90AEE4-4686-4559-9195-7386EA2C937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075" y="5473084"/>
            <a:ext cx="1132897" cy="113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10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134</Words>
  <Application>Microsoft Office PowerPoint</Application>
  <PresentationFormat>Widescreen</PresentationFormat>
  <Paragraphs>35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NikoshBAN</vt:lpstr>
      <vt:lpstr>Office Theme</vt:lpstr>
      <vt:lpstr>PowerPoint Presentation</vt:lpstr>
      <vt:lpstr>PowerPoint Presentation</vt:lpstr>
      <vt:lpstr>পাঠ পরিচিতিঃ</vt:lpstr>
      <vt:lpstr>শিখনফলঃ ২.১.১ ১থেকে ৫পর্যন্ত বাস্তব উপকরণ গণনা করতে পারবে। ৩.২.১  ১ থেকে ৫ পর্যন্ত সংখ্যা গণনা করতে পারবে । ৪.১.১ ১থেকে ৫ পর্যন্ত সংখ্যা প্রতিক গুলো নাম অনুযায়ী সনাক্ত করতে পারবে । ৫.১.১ ১থেকে ৫ পর্যন্ত সংখ্যা অংকে পড়তে পারবে । ৫.২.১ ১ থেকে ৫ পর্যন্ত সংখ্যা পড়তে পারবে ।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84</cp:revision>
  <dcterms:created xsi:type="dcterms:W3CDTF">2020-01-24T02:15:19Z</dcterms:created>
  <dcterms:modified xsi:type="dcterms:W3CDTF">2020-01-26T11:22:17Z</dcterms:modified>
</cp:coreProperties>
</file>