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75" r:id="rId5"/>
    <p:sldId id="279" r:id="rId6"/>
    <p:sldId id="280" r:id="rId7"/>
    <p:sldId id="282" r:id="rId8"/>
    <p:sldId id="281" r:id="rId9"/>
    <p:sldId id="283" r:id="rId10"/>
    <p:sldId id="284" r:id="rId11"/>
    <p:sldId id="286" r:id="rId12"/>
    <p:sldId id="285" r:id="rId13"/>
    <p:sldId id="272" r:id="rId14"/>
    <p:sldId id="276" r:id="rId15"/>
    <p:sldId id="288" r:id="rId16"/>
    <p:sldId id="298" r:id="rId17"/>
    <p:sldId id="266" r:id="rId18"/>
    <p:sldId id="265" r:id="rId19"/>
    <p:sldId id="290" r:id="rId20"/>
    <p:sldId id="295" r:id="rId21"/>
    <p:sldId id="296" r:id="rId22"/>
    <p:sldId id="289" r:id="rId23"/>
    <p:sldId id="294" r:id="rId24"/>
    <p:sldId id="297" r:id="rId25"/>
    <p:sldId id="291" r:id="rId26"/>
    <p:sldId id="292"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C26F5-0B93-4381-B4AD-674D45A68BC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EC1676A2-1FE0-42F3-9DBA-83D7B5A6A244}">
      <dgm:prSet phldrT="[Text]"/>
      <dgm:spPr/>
      <dgm:t>
        <a:bodyPr/>
        <a:lstStyle/>
        <a:p>
          <a:r>
            <a:rPr lang="bn-IN" dirty="0" smtClean="0">
              <a:latin typeface="NikoshBAN" pitchFamily="2" charset="0"/>
              <a:cs typeface="NikoshBAN" pitchFamily="2" charset="0"/>
            </a:rPr>
            <a:t>পানির</a:t>
          </a:r>
        </a:p>
        <a:p>
          <a:r>
            <a:rPr lang="bn-IN" dirty="0" smtClean="0">
              <a:latin typeface="NikoshBAN" pitchFamily="2" charset="0"/>
              <a:cs typeface="NikoshBAN" pitchFamily="2" charset="0"/>
            </a:rPr>
            <a:t>উৎস</a:t>
          </a:r>
          <a:endParaRPr lang="en-US" dirty="0">
            <a:latin typeface="NikoshBAN" pitchFamily="2" charset="0"/>
            <a:cs typeface="NikoshBAN" pitchFamily="2" charset="0"/>
          </a:endParaRPr>
        </a:p>
      </dgm:t>
    </dgm:pt>
    <dgm:pt modelId="{8E87E661-674F-425B-9E37-CFD63AF37EEF}" type="parTrans" cxnId="{2E09F91E-B278-484D-9E5B-3A94C01FAD13}">
      <dgm:prSet/>
      <dgm:spPr/>
      <dgm:t>
        <a:bodyPr/>
        <a:lstStyle/>
        <a:p>
          <a:endParaRPr lang="en-US"/>
        </a:p>
      </dgm:t>
    </dgm:pt>
    <dgm:pt modelId="{4BF2A20F-654A-4CD9-9E40-658E4333AB3D}" type="sibTrans" cxnId="{2E09F91E-B278-484D-9E5B-3A94C01FAD13}">
      <dgm:prSet/>
      <dgm:spPr/>
      <dgm:t>
        <a:bodyPr/>
        <a:lstStyle/>
        <a:p>
          <a:endParaRPr lang="en-US"/>
        </a:p>
      </dgm:t>
    </dgm:pt>
    <dgm:pt modelId="{986DFC1C-F934-43D8-936F-8898B073F03A}">
      <dgm:prSet phldrT="[Text]"/>
      <dgm:spPr/>
      <dgm:t>
        <a:bodyPr/>
        <a:lstStyle/>
        <a:p>
          <a:r>
            <a:rPr lang="bn-IN" dirty="0" smtClean="0">
              <a:latin typeface="NikoshBAN" pitchFamily="2" charset="0"/>
              <a:cs typeface="NikoshBAN" pitchFamily="2" charset="0"/>
            </a:rPr>
            <a:t>বৃষ্টি</a:t>
          </a:r>
          <a:endParaRPr lang="en-US" dirty="0">
            <a:latin typeface="NikoshBAN" pitchFamily="2" charset="0"/>
            <a:cs typeface="NikoshBAN" pitchFamily="2" charset="0"/>
          </a:endParaRPr>
        </a:p>
      </dgm:t>
    </dgm:pt>
    <dgm:pt modelId="{C26141DE-98B0-4714-92D2-0257EAAA039E}" type="parTrans" cxnId="{C98F5F1E-5D2A-45A0-BF81-F8157F35405C}">
      <dgm:prSet/>
      <dgm:spPr/>
      <dgm:t>
        <a:bodyPr/>
        <a:lstStyle/>
        <a:p>
          <a:endParaRPr lang="en-US"/>
        </a:p>
      </dgm:t>
    </dgm:pt>
    <dgm:pt modelId="{EA74DE95-6812-4639-B8F6-6F8FD21E1D71}" type="sibTrans" cxnId="{C98F5F1E-5D2A-45A0-BF81-F8157F35405C}">
      <dgm:prSet/>
      <dgm:spPr/>
      <dgm:t>
        <a:bodyPr/>
        <a:lstStyle/>
        <a:p>
          <a:endParaRPr lang="en-US"/>
        </a:p>
      </dgm:t>
    </dgm:pt>
    <dgm:pt modelId="{D37BF1DA-D139-4991-B7C5-CF944304434F}">
      <dgm:prSet phldrT="[Text]"/>
      <dgm:spPr/>
      <dgm:t>
        <a:bodyPr/>
        <a:lstStyle/>
        <a:p>
          <a:r>
            <a:rPr lang="bn-IN" dirty="0" smtClean="0">
              <a:latin typeface="NikoshBAN" pitchFamily="2" charset="0"/>
              <a:cs typeface="NikoshBAN" pitchFamily="2" charset="0"/>
            </a:rPr>
            <a:t>সমদ্র</a:t>
          </a:r>
          <a:endParaRPr lang="en-US" dirty="0">
            <a:latin typeface="NikoshBAN" pitchFamily="2" charset="0"/>
            <a:cs typeface="NikoshBAN" pitchFamily="2" charset="0"/>
          </a:endParaRPr>
        </a:p>
      </dgm:t>
    </dgm:pt>
    <dgm:pt modelId="{6BD9D2C1-0F6D-4893-976F-268188673265}" type="parTrans" cxnId="{2C2E077F-5662-4988-8F85-4182720BBD4D}">
      <dgm:prSet/>
      <dgm:spPr/>
      <dgm:t>
        <a:bodyPr/>
        <a:lstStyle/>
        <a:p>
          <a:endParaRPr lang="en-US"/>
        </a:p>
      </dgm:t>
    </dgm:pt>
    <dgm:pt modelId="{B90812C9-EA4E-4A55-8209-40BF864D5AB5}" type="sibTrans" cxnId="{2C2E077F-5662-4988-8F85-4182720BBD4D}">
      <dgm:prSet/>
      <dgm:spPr/>
      <dgm:t>
        <a:bodyPr/>
        <a:lstStyle/>
        <a:p>
          <a:endParaRPr lang="en-US"/>
        </a:p>
      </dgm:t>
    </dgm:pt>
    <dgm:pt modelId="{807E622C-B772-4950-B3FF-15C83B36D61B}">
      <dgm:prSet phldrT="[Text]"/>
      <dgm:spPr/>
      <dgm:t>
        <a:bodyPr/>
        <a:lstStyle/>
        <a:p>
          <a:r>
            <a:rPr lang="bn-IN" dirty="0" smtClean="0">
              <a:latin typeface="NikoshBAN" pitchFamily="2" charset="0"/>
              <a:cs typeface="NikoshBAN" pitchFamily="2" charset="0"/>
            </a:rPr>
            <a:t>পুকুর</a:t>
          </a:r>
          <a:endParaRPr lang="en-US" dirty="0">
            <a:latin typeface="NikoshBAN" pitchFamily="2" charset="0"/>
            <a:cs typeface="NikoshBAN" pitchFamily="2" charset="0"/>
          </a:endParaRPr>
        </a:p>
      </dgm:t>
    </dgm:pt>
    <dgm:pt modelId="{C48B4358-B74C-411D-92D6-781E23D951A3}" type="parTrans" cxnId="{B15CA254-B418-4098-BCBB-F76077F3D6F6}">
      <dgm:prSet/>
      <dgm:spPr/>
      <dgm:t>
        <a:bodyPr/>
        <a:lstStyle/>
        <a:p>
          <a:endParaRPr lang="en-US"/>
        </a:p>
      </dgm:t>
    </dgm:pt>
    <dgm:pt modelId="{6BEE7428-1F38-4E8F-95DC-C6AD10844CE0}" type="sibTrans" cxnId="{B15CA254-B418-4098-BCBB-F76077F3D6F6}">
      <dgm:prSet/>
      <dgm:spPr/>
      <dgm:t>
        <a:bodyPr/>
        <a:lstStyle/>
        <a:p>
          <a:endParaRPr lang="en-US"/>
        </a:p>
      </dgm:t>
    </dgm:pt>
    <dgm:pt modelId="{E6C9DB2A-6E52-40BB-AF54-94193EBBCFA6}">
      <dgm:prSet phldrT="[Text]"/>
      <dgm:spPr/>
      <dgm:t>
        <a:bodyPr/>
        <a:lstStyle/>
        <a:p>
          <a:r>
            <a:rPr lang="bn-IN" dirty="0" smtClean="0">
              <a:latin typeface="NikoshBAN" pitchFamily="2" charset="0"/>
              <a:cs typeface="NikoshBAN" pitchFamily="2" charset="0"/>
            </a:rPr>
            <a:t>পানির কল</a:t>
          </a:r>
          <a:endParaRPr lang="en-US" dirty="0">
            <a:latin typeface="NikoshBAN" pitchFamily="2" charset="0"/>
            <a:cs typeface="NikoshBAN" pitchFamily="2" charset="0"/>
          </a:endParaRPr>
        </a:p>
      </dgm:t>
    </dgm:pt>
    <dgm:pt modelId="{E55331B8-214C-4188-98B0-E176EF04DEAA}" type="parTrans" cxnId="{3D9E21C8-A029-4701-97A7-378FBF19F3C9}">
      <dgm:prSet/>
      <dgm:spPr/>
      <dgm:t>
        <a:bodyPr/>
        <a:lstStyle/>
        <a:p>
          <a:endParaRPr lang="en-US"/>
        </a:p>
      </dgm:t>
    </dgm:pt>
    <dgm:pt modelId="{60790E29-65F9-4B79-8DC9-D345299ECAEF}" type="sibTrans" cxnId="{3D9E21C8-A029-4701-97A7-378FBF19F3C9}">
      <dgm:prSet/>
      <dgm:spPr/>
      <dgm:t>
        <a:bodyPr/>
        <a:lstStyle/>
        <a:p>
          <a:endParaRPr lang="en-US"/>
        </a:p>
      </dgm:t>
    </dgm:pt>
    <dgm:pt modelId="{49E6E684-C940-4F1A-849A-48F5FEEF0F85}">
      <dgm:prSet/>
      <dgm:spPr/>
      <dgm:t>
        <a:bodyPr/>
        <a:lstStyle/>
        <a:p>
          <a:r>
            <a:rPr lang="bn-IN" dirty="0" smtClean="0">
              <a:latin typeface="NikoshBAN" pitchFamily="2" charset="0"/>
              <a:cs typeface="NikoshBAN" pitchFamily="2" charset="0"/>
            </a:rPr>
            <a:t>নলকুপ</a:t>
          </a:r>
          <a:endParaRPr lang="en-US" dirty="0">
            <a:latin typeface="NikoshBAN" pitchFamily="2" charset="0"/>
            <a:cs typeface="NikoshBAN" pitchFamily="2" charset="0"/>
          </a:endParaRPr>
        </a:p>
      </dgm:t>
    </dgm:pt>
    <dgm:pt modelId="{34065731-3FF4-401A-88DA-6D5D0455D2E4}" type="parTrans" cxnId="{87DED4D3-B252-47E4-A967-556A404A572C}">
      <dgm:prSet/>
      <dgm:spPr/>
      <dgm:t>
        <a:bodyPr/>
        <a:lstStyle/>
        <a:p>
          <a:endParaRPr lang="en-US"/>
        </a:p>
      </dgm:t>
    </dgm:pt>
    <dgm:pt modelId="{4B795CC2-F40A-44DE-A16B-DC560480FA19}" type="sibTrans" cxnId="{87DED4D3-B252-47E4-A967-556A404A572C}">
      <dgm:prSet/>
      <dgm:spPr/>
      <dgm:t>
        <a:bodyPr/>
        <a:lstStyle/>
        <a:p>
          <a:endParaRPr lang="en-US"/>
        </a:p>
      </dgm:t>
    </dgm:pt>
    <dgm:pt modelId="{E5CD341B-8155-4BA5-8EC3-74B204B285BC}">
      <dgm:prSet/>
      <dgm:spPr>
        <a:solidFill>
          <a:srgbClr val="00B050"/>
        </a:solidFill>
      </dgm:spPr>
      <dgm:t>
        <a:bodyPr/>
        <a:lstStyle/>
        <a:p>
          <a:r>
            <a:rPr lang="bn-IN" dirty="0" smtClean="0">
              <a:solidFill>
                <a:srgbClr val="FF0000"/>
              </a:solidFill>
              <a:latin typeface="NikoshBAN" pitchFamily="2" charset="0"/>
              <a:cs typeface="NikoshBAN" pitchFamily="2" charset="0"/>
            </a:rPr>
            <a:t>নদী</a:t>
          </a:r>
          <a:endParaRPr lang="en-US" dirty="0">
            <a:solidFill>
              <a:srgbClr val="FF0000"/>
            </a:solidFill>
            <a:latin typeface="NikoshBAN" pitchFamily="2" charset="0"/>
            <a:cs typeface="NikoshBAN" pitchFamily="2" charset="0"/>
          </a:endParaRPr>
        </a:p>
      </dgm:t>
    </dgm:pt>
    <dgm:pt modelId="{3A6D1C3B-3BA1-417F-A273-131FB0B05035}" type="parTrans" cxnId="{932767BF-FB5A-455C-9D4E-9EC289B11769}">
      <dgm:prSet/>
      <dgm:spPr/>
      <dgm:t>
        <a:bodyPr/>
        <a:lstStyle/>
        <a:p>
          <a:endParaRPr lang="en-US"/>
        </a:p>
      </dgm:t>
    </dgm:pt>
    <dgm:pt modelId="{33654794-F348-4370-AB07-DD94EB74E708}" type="sibTrans" cxnId="{932767BF-FB5A-455C-9D4E-9EC289B11769}">
      <dgm:prSet/>
      <dgm:spPr/>
      <dgm:t>
        <a:bodyPr/>
        <a:lstStyle/>
        <a:p>
          <a:endParaRPr lang="en-US"/>
        </a:p>
      </dgm:t>
    </dgm:pt>
    <dgm:pt modelId="{8E92B72D-C553-4B13-B59A-5334344A64FF}" type="pres">
      <dgm:prSet presAssocID="{349C26F5-0B93-4381-B4AD-674D45A68BC1}" presName="cycle" presStyleCnt="0">
        <dgm:presLayoutVars>
          <dgm:chMax val="1"/>
          <dgm:dir/>
          <dgm:animLvl val="ctr"/>
          <dgm:resizeHandles val="exact"/>
        </dgm:presLayoutVars>
      </dgm:prSet>
      <dgm:spPr/>
      <dgm:t>
        <a:bodyPr/>
        <a:lstStyle/>
        <a:p>
          <a:endParaRPr lang="en-US"/>
        </a:p>
      </dgm:t>
    </dgm:pt>
    <dgm:pt modelId="{A01D0389-142E-46ED-838C-7722F823776C}" type="pres">
      <dgm:prSet presAssocID="{EC1676A2-1FE0-42F3-9DBA-83D7B5A6A244}" presName="centerShape" presStyleLbl="node0" presStyleIdx="0" presStyleCnt="1" custLinFactNeighborX="-1713" custLinFactNeighborY="3514"/>
      <dgm:spPr/>
      <dgm:t>
        <a:bodyPr/>
        <a:lstStyle/>
        <a:p>
          <a:endParaRPr lang="en-US"/>
        </a:p>
      </dgm:t>
    </dgm:pt>
    <dgm:pt modelId="{410531AF-EB27-4E5F-AA1A-97207F46D76B}" type="pres">
      <dgm:prSet presAssocID="{C26141DE-98B0-4714-92D2-0257EAAA039E}" presName="Name9" presStyleLbl="parChTrans1D2" presStyleIdx="0" presStyleCnt="6"/>
      <dgm:spPr/>
      <dgm:t>
        <a:bodyPr/>
        <a:lstStyle/>
        <a:p>
          <a:endParaRPr lang="en-US"/>
        </a:p>
      </dgm:t>
    </dgm:pt>
    <dgm:pt modelId="{C0E1CB04-C018-4B99-B50B-27DACE6CD3EF}" type="pres">
      <dgm:prSet presAssocID="{C26141DE-98B0-4714-92D2-0257EAAA039E}" presName="connTx" presStyleLbl="parChTrans1D2" presStyleIdx="0" presStyleCnt="6"/>
      <dgm:spPr/>
      <dgm:t>
        <a:bodyPr/>
        <a:lstStyle/>
        <a:p>
          <a:endParaRPr lang="en-US"/>
        </a:p>
      </dgm:t>
    </dgm:pt>
    <dgm:pt modelId="{67AF140C-9887-43D6-BAF8-9093E9B2264C}" type="pres">
      <dgm:prSet presAssocID="{986DFC1C-F934-43D8-936F-8898B073F03A}" presName="node" presStyleLbl="node1" presStyleIdx="0" presStyleCnt="6" custRadScaleRad="123700" custRadScaleInc="-5291">
        <dgm:presLayoutVars>
          <dgm:bulletEnabled val="1"/>
        </dgm:presLayoutVars>
      </dgm:prSet>
      <dgm:spPr/>
      <dgm:t>
        <a:bodyPr/>
        <a:lstStyle/>
        <a:p>
          <a:endParaRPr lang="en-US"/>
        </a:p>
      </dgm:t>
    </dgm:pt>
    <dgm:pt modelId="{56EF036F-3F92-496C-9911-CCDC005FFEAC}" type="pres">
      <dgm:prSet presAssocID="{6BD9D2C1-0F6D-4893-976F-268188673265}" presName="Name9" presStyleLbl="parChTrans1D2" presStyleIdx="1" presStyleCnt="6"/>
      <dgm:spPr/>
      <dgm:t>
        <a:bodyPr/>
        <a:lstStyle/>
        <a:p>
          <a:endParaRPr lang="en-US"/>
        </a:p>
      </dgm:t>
    </dgm:pt>
    <dgm:pt modelId="{B06D0911-C7CC-4E19-A5BF-8F979AE0ACDA}" type="pres">
      <dgm:prSet presAssocID="{6BD9D2C1-0F6D-4893-976F-268188673265}" presName="connTx" presStyleLbl="parChTrans1D2" presStyleIdx="1" presStyleCnt="6"/>
      <dgm:spPr/>
      <dgm:t>
        <a:bodyPr/>
        <a:lstStyle/>
        <a:p>
          <a:endParaRPr lang="en-US"/>
        </a:p>
      </dgm:t>
    </dgm:pt>
    <dgm:pt modelId="{66D4AAFC-A286-4C41-B0E0-6AEF0FB8BB50}" type="pres">
      <dgm:prSet presAssocID="{D37BF1DA-D139-4991-B7C5-CF944304434F}" presName="node" presStyleLbl="node1" presStyleIdx="1" presStyleCnt="6" custRadScaleRad="106935" custRadScaleInc="36714">
        <dgm:presLayoutVars>
          <dgm:bulletEnabled val="1"/>
        </dgm:presLayoutVars>
      </dgm:prSet>
      <dgm:spPr/>
      <dgm:t>
        <a:bodyPr/>
        <a:lstStyle/>
        <a:p>
          <a:endParaRPr lang="en-US"/>
        </a:p>
      </dgm:t>
    </dgm:pt>
    <dgm:pt modelId="{77D2CEE5-A89E-4404-891C-B7EFE9F529C3}" type="pres">
      <dgm:prSet presAssocID="{34065731-3FF4-401A-88DA-6D5D0455D2E4}" presName="Name9" presStyleLbl="parChTrans1D2" presStyleIdx="2" presStyleCnt="6"/>
      <dgm:spPr/>
      <dgm:t>
        <a:bodyPr/>
        <a:lstStyle/>
        <a:p>
          <a:endParaRPr lang="en-US"/>
        </a:p>
      </dgm:t>
    </dgm:pt>
    <dgm:pt modelId="{9214AD19-E669-4F40-A669-77AABC711ACB}" type="pres">
      <dgm:prSet presAssocID="{34065731-3FF4-401A-88DA-6D5D0455D2E4}" presName="connTx" presStyleLbl="parChTrans1D2" presStyleIdx="2" presStyleCnt="6"/>
      <dgm:spPr/>
      <dgm:t>
        <a:bodyPr/>
        <a:lstStyle/>
        <a:p>
          <a:endParaRPr lang="en-US"/>
        </a:p>
      </dgm:t>
    </dgm:pt>
    <dgm:pt modelId="{3E7DBBC7-5634-4DCC-B54B-8C5D7507E715}" type="pres">
      <dgm:prSet presAssocID="{49E6E684-C940-4F1A-849A-48F5FEEF0F85}" presName="node" presStyleLbl="node1" presStyleIdx="2" presStyleCnt="6" custRadScaleRad="120899" custRadScaleInc="10799">
        <dgm:presLayoutVars>
          <dgm:bulletEnabled val="1"/>
        </dgm:presLayoutVars>
      </dgm:prSet>
      <dgm:spPr/>
      <dgm:t>
        <a:bodyPr/>
        <a:lstStyle/>
        <a:p>
          <a:endParaRPr lang="en-US"/>
        </a:p>
      </dgm:t>
    </dgm:pt>
    <dgm:pt modelId="{FE6A0C75-A82D-4D73-B160-AC8D9E1EC46C}" type="pres">
      <dgm:prSet presAssocID="{C48B4358-B74C-411D-92D6-781E23D951A3}" presName="Name9" presStyleLbl="parChTrans1D2" presStyleIdx="3" presStyleCnt="6"/>
      <dgm:spPr/>
      <dgm:t>
        <a:bodyPr/>
        <a:lstStyle/>
        <a:p>
          <a:endParaRPr lang="en-US"/>
        </a:p>
      </dgm:t>
    </dgm:pt>
    <dgm:pt modelId="{762EE421-7166-4D7D-97BE-E7EA084E9886}" type="pres">
      <dgm:prSet presAssocID="{C48B4358-B74C-411D-92D6-781E23D951A3}" presName="connTx" presStyleLbl="parChTrans1D2" presStyleIdx="3" presStyleCnt="6"/>
      <dgm:spPr/>
      <dgm:t>
        <a:bodyPr/>
        <a:lstStyle/>
        <a:p>
          <a:endParaRPr lang="en-US"/>
        </a:p>
      </dgm:t>
    </dgm:pt>
    <dgm:pt modelId="{F9301610-CBCF-4412-B069-044B8F281DF1}" type="pres">
      <dgm:prSet presAssocID="{807E622C-B772-4950-B3FF-15C83B36D61B}" presName="node" presStyleLbl="node1" presStyleIdx="3" presStyleCnt="6" custRadScaleRad="158853" custRadScaleInc="10409">
        <dgm:presLayoutVars>
          <dgm:bulletEnabled val="1"/>
        </dgm:presLayoutVars>
      </dgm:prSet>
      <dgm:spPr/>
      <dgm:t>
        <a:bodyPr/>
        <a:lstStyle/>
        <a:p>
          <a:endParaRPr lang="en-US"/>
        </a:p>
      </dgm:t>
    </dgm:pt>
    <dgm:pt modelId="{42070AC2-B368-4560-9CB6-58BE4522AA5E}" type="pres">
      <dgm:prSet presAssocID="{E55331B8-214C-4188-98B0-E176EF04DEAA}" presName="Name9" presStyleLbl="parChTrans1D2" presStyleIdx="4" presStyleCnt="6"/>
      <dgm:spPr/>
      <dgm:t>
        <a:bodyPr/>
        <a:lstStyle/>
        <a:p>
          <a:endParaRPr lang="en-US"/>
        </a:p>
      </dgm:t>
    </dgm:pt>
    <dgm:pt modelId="{945F82F3-0616-4983-949D-435FED389279}" type="pres">
      <dgm:prSet presAssocID="{E55331B8-214C-4188-98B0-E176EF04DEAA}" presName="connTx" presStyleLbl="parChTrans1D2" presStyleIdx="4" presStyleCnt="6"/>
      <dgm:spPr/>
      <dgm:t>
        <a:bodyPr/>
        <a:lstStyle/>
        <a:p>
          <a:endParaRPr lang="en-US"/>
        </a:p>
      </dgm:t>
    </dgm:pt>
    <dgm:pt modelId="{80EAD5E2-91C9-4912-8781-779368613D8F}" type="pres">
      <dgm:prSet presAssocID="{E6C9DB2A-6E52-40BB-AF54-94193EBBCFA6}" presName="node" presStyleLbl="node1" presStyleIdx="4" presStyleCnt="6" custRadScaleRad="144131" custRadScaleInc="11346">
        <dgm:presLayoutVars>
          <dgm:bulletEnabled val="1"/>
        </dgm:presLayoutVars>
      </dgm:prSet>
      <dgm:spPr/>
      <dgm:t>
        <a:bodyPr/>
        <a:lstStyle/>
        <a:p>
          <a:endParaRPr lang="en-US"/>
        </a:p>
      </dgm:t>
    </dgm:pt>
    <dgm:pt modelId="{FDD1DEBF-C596-4A74-BDE2-96D00800DA7C}" type="pres">
      <dgm:prSet presAssocID="{3A6D1C3B-3BA1-417F-A273-131FB0B05035}" presName="Name9" presStyleLbl="parChTrans1D2" presStyleIdx="5" presStyleCnt="6"/>
      <dgm:spPr/>
      <dgm:t>
        <a:bodyPr/>
        <a:lstStyle/>
        <a:p>
          <a:endParaRPr lang="en-US"/>
        </a:p>
      </dgm:t>
    </dgm:pt>
    <dgm:pt modelId="{922D8C49-12B2-4AA4-B90C-43FE047F0D02}" type="pres">
      <dgm:prSet presAssocID="{3A6D1C3B-3BA1-417F-A273-131FB0B05035}" presName="connTx" presStyleLbl="parChTrans1D2" presStyleIdx="5" presStyleCnt="6"/>
      <dgm:spPr/>
      <dgm:t>
        <a:bodyPr/>
        <a:lstStyle/>
        <a:p>
          <a:endParaRPr lang="en-US"/>
        </a:p>
      </dgm:t>
    </dgm:pt>
    <dgm:pt modelId="{3BA2CAF5-B04A-4E16-9EB2-0064F53E3709}" type="pres">
      <dgm:prSet presAssocID="{E5CD341B-8155-4BA5-8EC3-74B204B285BC}" presName="node" presStyleLbl="node1" presStyleIdx="5" presStyleCnt="6" custRadScaleRad="121122" custRadScaleInc="-30535">
        <dgm:presLayoutVars>
          <dgm:bulletEnabled val="1"/>
        </dgm:presLayoutVars>
      </dgm:prSet>
      <dgm:spPr/>
      <dgm:t>
        <a:bodyPr/>
        <a:lstStyle/>
        <a:p>
          <a:endParaRPr lang="en-US"/>
        </a:p>
      </dgm:t>
    </dgm:pt>
  </dgm:ptLst>
  <dgm:cxnLst>
    <dgm:cxn modelId="{44091942-0354-4ECD-952D-8DA58BA02FEA}" type="presOf" srcId="{C26141DE-98B0-4714-92D2-0257EAAA039E}" destId="{410531AF-EB27-4E5F-AA1A-97207F46D76B}" srcOrd="0" destOrd="0" presId="urn:microsoft.com/office/officeart/2005/8/layout/radial1"/>
    <dgm:cxn modelId="{87DED4D3-B252-47E4-A967-556A404A572C}" srcId="{EC1676A2-1FE0-42F3-9DBA-83D7B5A6A244}" destId="{49E6E684-C940-4F1A-849A-48F5FEEF0F85}" srcOrd="2" destOrd="0" parTransId="{34065731-3FF4-401A-88DA-6D5D0455D2E4}" sibTransId="{4B795CC2-F40A-44DE-A16B-DC560480FA19}"/>
    <dgm:cxn modelId="{A1244205-C688-43B3-AAA4-FB25B23E9F3E}" type="presOf" srcId="{E55331B8-214C-4188-98B0-E176EF04DEAA}" destId="{945F82F3-0616-4983-949D-435FED389279}" srcOrd="1" destOrd="0" presId="urn:microsoft.com/office/officeart/2005/8/layout/radial1"/>
    <dgm:cxn modelId="{6E7953CD-E855-481F-8964-E8917C54FF91}" type="presOf" srcId="{E55331B8-214C-4188-98B0-E176EF04DEAA}" destId="{42070AC2-B368-4560-9CB6-58BE4522AA5E}" srcOrd="0" destOrd="0" presId="urn:microsoft.com/office/officeart/2005/8/layout/radial1"/>
    <dgm:cxn modelId="{2E09F91E-B278-484D-9E5B-3A94C01FAD13}" srcId="{349C26F5-0B93-4381-B4AD-674D45A68BC1}" destId="{EC1676A2-1FE0-42F3-9DBA-83D7B5A6A244}" srcOrd="0" destOrd="0" parTransId="{8E87E661-674F-425B-9E37-CFD63AF37EEF}" sibTransId="{4BF2A20F-654A-4CD9-9E40-658E4333AB3D}"/>
    <dgm:cxn modelId="{C98F5F1E-5D2A-45A0-BF81-F8157F35405C}" srcId="{EC1676A2-1FE0-42F3-9DBA-83D7B5A6A244}" destId="{986DFC1C-F934-43D8-936F-8898B073F03A}" srcOrd="0" destOrd="0" parTransId="{C26141DE-98B0-4714-92D2-0257EAAA039E}" sibTransId="{EA74DE95-6812-4639-B8F6-6F8FD21E1D71}"/>
    <dgm:cxn modelId="{1A5D6236-C266-42E5-A4B2-B505C659BDDF}" type="presOf" srcId="{49E6E684-C940-4F1A-849A-48F5FEEF0F85}" destId="{3E7DBBC7-5634-4DCC-B54B-8C5D7507E715}" srcOrd="0" destOrd="0" presId="urn:microsoft.com/office/officeart/2005/8/layout/radial1"/>
    <dgm:cxn modelId="{3D9E21C8-A029-4701-97A7-378FBF19F3C9}" srcId="{EC1676A2-1FE0-42F3-9DBA-83D7B5A6A244}" destId="{E6C9DB2A-6E52-40BB-AF54-94193EBBCFA6}" srcOrd="4" destOrd="0" parTransId="{E55331B8-214C-4188-98B0-E176EF04DEAA}" sibTransId="{60790E29-65F9-4B79-8DC9-D345299ECAEF}"/>
    <dgm:cxn modelId="{C63A8E4F-4E25-4855-9F42-8E026C8763D1}" type="presOf" srcId="{D37BF1DA-D139-4991-B7C5-CF944304434F}" destId="{66D4AAFC-A286-4C41-B0E0-6AEF0FB8BB50}" srcOrd="0" destOrd="0" presId="urn:microsoft.com/office/officeart/2005/8/layout/radial1"/>
    <dgm:cxn modelId="{DB7145CB-F904-4627-BA55-1639C079091A}" type="presOf" srcId="{349C26F5-0B93-4381-B4AD-674D45A68BC1}" destId="{8E92B72D-C553-4B13-B59A-5334344A64FF}" srcOrd="0" destOrd="0" presId="urn:microsoft.com/office/officeart/2005/8/layout/radial1"/>
    <dgm:cxn modelId="{EFFFD7E0-44A8-4629-A255-5F655C5D0462}" type="presOf" srcId="{6BD9D2C1-0F6D-4893-976F-268188673265}" destId="{B06D0911-C7CC-4E19-A5BF-8F979AE0ACDA}" srcOrd="1" destOrd="0" presId="urn:microsoft.com/office/officeart/2005/8/layout/radial1"/>
    <dgm:cxn modelId="{EE74226D-560E-48EE-A9F5-2E9CC059C160}" type="presOf" srcId="{C48B4358-B74C-411D-92D6-781E23D951A3}" destId="{762EE421-7166-4D7D-97BE-E7EA084E9886}" srcOrd="1" destOrd="0" presId="urn:microsoft.com/office/officeart/2005/8/layout/radial1"/>
    <dgm:cxn modelId="{E37126A0-6462-45B2-A785-F8EBA50EE0B8}" type="presOf" srcId="{6BD9D2C1-0F6D-4893-976F-268188673265}" destId="{56EF036F-3F92-496C-9911-CCDC005FFEAC}" srcOrd="0" destOrd="0" presId="urn:microsoft.com/office/officeart/2005/8/layout/radial1"/>
    <dgm:cxn modelId="{639565E3-1588-461F-ACA6-9E07D0A5F7C8}" type="presOf" srcId="{C26141DE-98B0-4714-92D2-0257EAAA039E}" destId="{C0E1CB04-C018-4B99-B50B-27DACE6CD3EF}" srcOrd="1" destOrd="0" presId="urn:microsoft.com/office/officeart/2005/8/layout/radial1"/>
    <dgm:cxn modelId="{433B5088-4C18-41A0-BB42-536A645B3813}" type="presOf" srcId="{E5CD341B-8155-4BA5-8EC3-74B204B285BC}" destId="{3BA2CAF5-B04A-4E16-9EB2-0064F53E3709}" srcOrd="0" destOrd="0" presId="urn:microsoft.com/office/officeart/2005/8/layout/radial1"/>
    <dgm:cxn modelId="{3E596BF1-0F7F-488F-A97C-5E1CD39C74DC}" type="presOf" srcId="{986DFC1C-F934-43D8-936F-8898B073F03A}" destId="{67AF140C-9887-43D6-BAF8-9093E9B2264C}" srcOrd="0" destOrd="0" presId="urn:microsoft.com/office/officeart/2005/8/layout/radial1"/>
    <dgm:cxn modelId="{E547349B-0C86-43A1-AAD6-B1013A0521A5}" type="presOf" srcId="{34065731-3FF4-401A-88DA-6D5D0455D2E4}" destId="{9214AD19-E669-4F40-A669-77AABC711ACB}" srcOrd="1" destOrd="0" presId="urn:microsoft.com/office/officeart/2005/8/layout/radial1"/>
    <dgm:cxn modelId="{156BC0C6-0FD1-428B-A180-A0F1CDFF7D2A}" type="presOf" srcId="{C48B4358-B74C-411D-92D6-781E23D951A3}" destId="{FE6A0C75-A82D-4D73-B160-AC8D9E1EC46C}" srcOrd="0" destOrd="0" presId="urn:microsoft.com/office/officeart/2005/8/layout/radial1"/>
    <dgm:cxn modelId="{F274F080-344C-472E-A520-81CD99088711}" type="presOf" srcId="{807E622C-B772-4950-B3FF-15C83B36D61B}" destId="{F9301610-CBCF-4412-B069-044B8F281DF1}" srcOrd="0" destOrd="0" presId="urn:microsoft.com/office/officeart/2005/8/layout/radial1"/>
    <dgm:cxn modelId="{B15CA254-B418-4098-BCBB-F76077F3D6F6}" srcId="{EC1676A2-1FE0-42F3-9DBA-83D7B5A6A244}" destId="{807E622C-B772-4950-B3FF-15C83B36D61B}" srcOrd="3" destOrd="0" parTransId="{C48B4358-B74C-411D-92D6-781E23D951A3}" sibTransId="{6BEE7428-1F38-4E8F-95DC-C6AD10844CE0}"/>
    <dgm:cxn modelId="{39B886A2-2CBC-4D97-A286-0DBB18F091C0}" type="presOf" srcId="{E6C9DB2A-6E52-40BB-AF54-94193EBBCFA6}" destId="{80EAD5E2-91C9-4912-8781-779368613D8F}" srcOrd="0" destOrd="0" presId="urn:microsoft.com/office/officeart/2005/8/layout/radial1"/>
    <dgm:cxn modelId="{6CFF7C79-DE57-443B-9C76-E9BFD8B3622B}" type="presOf" srcId="{34065731-3FF4-401A-88DA-6D5D0455D2E4}" destId="{77D2CEE5-A89E-4404-891C-B7EFE9F529C3}" srcOrd="0" destOrd="0" presId="urn:microsoft.com/office/officeart/2005/8/layout/radial1"/>
    <dgm:cxn modelId="{932767BF-FB5A-455C-9D4E-9EC289B11769}" srcId="{EC1676A2-1FE0-42F3-9DBA-83D7B5A6A244}" destId="{E5CD341B-8155-4BA5-8EC3-74B204B285BC}" srcOrd="5" destOrd="0" parTransId="{3A6D1C3B-3BA1-417F-A273-131FB0B05035}" sibTransId="{33654794-F348-4370-AB07-DD94EB74E708}"/>
    <dgm:cxn modelId="{BAF951EC-E785-48E9-AF12-2438C1F3D281}" type="presOf" srcId="{3A6D1C3B-3BA1-417F-A273-131FB0B05035}" destId="{FDD1DEBF-C596-4A74-BDE2-96D00800DA7C}" srcOrd="0" destOrd="0" presId="urn:microsoft.com/office/officeart/2005/8/layout/radial1"/>
    <dgm:cxn modelId="{8ADA5B80-5359-41F2-BC62-4593B0F5A030}" type="presOf" srcId="{EC1676A2-1FE0-42F3-9DBA-83D7B5A6A244}" destId="{A01D0389-142E-46ED-838C-7722F823776C}" srcOrd="0" destOrd="0" presId="urn:microsoft.com/office/officeart/2005/8/layout/radial1"/>
    <dgm:cxn modelId="{2C2E077F-5662-4988-8F85-4182720BBD4D}" srcId="{EC1676A2-1FE0-42F3-9DBA-83D7B5A6A244}" destId="{D37BF1DA-D139-4991-B7C5-CF944304434F}" srcOrd="1" destOrd="0" parTransId="{6BD9D2C1-0F6D-4893-976F-268188673265}" sibTransId="{B90812C9-EA4E-4A55-8209-40BF864D5AB5}"/>
    <dgm:cxn modelId="{3C9ECAD0-F05B-43A5-8BB5-6EC7AFA1B14E}" type="presOf" srcId="{3A6D1C3B-3BA1-417F-A273-131FB0B05035}" destId="{922D8C49-12B2-4AA4-B90C-43FE047F0D02}" srcOrd="1" destOrd="0" presId="urn:microsoft.com/office/officeart/2005/8/layout/radial1"/>
    <dgm:cxn modelId="{DBD1D143-B100-4F28-B314-8832D3E2ACBF}" type="presParOf" srcId="{8E92B72D-C553-4B13-B59A-5334344A64FF}" destId="{A01D0389-142E-46ED-838C-7722F823776C}" srcOrd="0" destOrd="0" presId="urn:microsoft.com/office/officeart/2005/8/layout/radial1"/>
    <dgm:cxn modelId="{72F2CAE1-8893-4F44-A8E2-A35670C4F51A}" type="presParOf" srcId="{8E92B72D-C553-4B13-B59A-5334344A64FF}" destId="{410531AF-EB27-4E5F-AA1A-97207F46D76B}" srcOrd="1" destOrd="0" presId="urn:microsoft.com/office/officeart/2005/8/layout/radial1"/>
    <dgm:cxn modelId="{9C87205D-3E7D-4B2D-8158-0F4178364EFC}" type="presParOf" srcId="{410531AF-EB27-4E5F-AA1A-97207F46D76B}" destId="{C0E1CB04-C018-4B99-B50B-27DACE6CD3EF}" srcOrd="0" destOrd="0" presId="urn:microsoft.com/office/officeart/2005/8/layout/radial1"/>
    <dgm:cxn modelId="{42C4EE82-9277-4F88-A036-016E0BE484DB}" type="presParOf" srcId="{8E92B72D-C553-4B13-B59A-5334344A64FF}" destId="{67AF140C-9887-43D6-BAF8-9093E9B2264C}" srcOrd="2" destOrd="0" presId="urn:microsoft.com/office/officeart/2005/8/layout/radial1"/>
    <dgm:cxn modelId="{8823B4CE-766C-46E3-BC24-B0CA64203D82}" type="presParOf" srcId="{8E92B72D-C553-4B13-B59A-5334344A64FF}" destId="{56EF036F-3F92-496C-9911-CCDC005FFEAC}" srcOrd="3" destOrd="0" presId="urn:microsoft.com/office/officeart/2005/8/layout/radial1"/>
    <dgm:cxn modelId="{025CB9DD-8BB1-4574-BABA-44E99A1E4952}" type="presParOf" srcId="{56EF036F-3F92-496C-9911-CCDC005FFEAC}" destId="{B06D0911-C7CC-4E19-A5BF-8F979AE0ACDA}" srcOrd="0" destOrd="0" presId="urn:microsoft.com/office/officeart/2005/8/layout/radial1"/>
    <dgm:cxn modelId="{EB5F7FFA-A5F3-4C19-A085-AF21A6FE68F6}" type="presParOf" srcId="{8E92B72D-C553-4B13-B59A-5334344A64FF}" destId="{66D4AAFC-A286-4C41-B0E0-6AEF0FB8BB50}" srcOrd="4" destOrd="0" presId="urn:microsoft.com/office/officeart/2005/8/layout/radial1"/>
    <dgm:cxn modelId="{A9746DFA-A9E2-4DFF-8603-6AA12A16DB35}" type="presParOf" srcId="{8E92B72D-C553-4B13-B59A-5334344A64FF}" destId="{77D2CEE5-A89E-4404-891C-B7EFE9F529C3}" srcOrd="5" destOrd="0" presId="urn:microsoft.com/office/officeart/2005/8/layout/radial1"/>
    <dgm:cxn modelId="{6146C187-6124-4C84-B2A1-E1B6381D7BE5}" type="presParOf" srcId="{77D2CEE5-A89E-4404-891C-B7EFE9F529C3}" destId="{9214AD19-E669-4F40-A669-77AABC711ACB}" srcOrd="0" destOrd="0" presId="urn:microsoft.com/office/officeart/2005/8/layout/radial1"/>
    <dgm:cxn modelId="{237EDA35-7255-426A-9082-E5186A45B333}" type="presParOf" srcId="{8E92B72D-C553-4B13-B59A-5334344A64FF}" destId="{3E7DBBC7-5634-4DCC-B54B-8C5D7507E715}" srcOrd="6" destOrd="0" presId="urn:microsoft.com/office/officeart/2005/8/layout/radial1"/>
    <dgm:cxn modelId="{0B779CBA-34D2-4C5F-88F7-D263EDD396C2}" type="presParOf" srcId="{8E92B72D-C553-4B13-B59A-5334344A64FF}" destId="{FE6A0C75-A82D-4D73-B160-AC8D9E1EC46C}" srcOrd="7" destOrd="0" presId="urn:microsoft.com/office/officeart/2005/8/layout/radial1"/>
    <dgm:cxn modelId="{11F0EC3B-05B5-41BE-931B-7BCF5962A31B}" type="presParOf" srcId="{FE6A0C75-A82D-4D73-B160-AC8D9E1EC46C}" destId="{762EE421-7166-4D7D-97BE-E7EA084E9886}" srcOrd="0" destOrd="0" presId="urn:microsoft.com/office/officeart/2005/8/layout/radial1"/>
    <dgm:cxn modelId="{5B1F2DED-2CBE-4282-B448-3EB751809AB5}" type="presParOf" srcId="{8E92B72D-C553-4B13-B59A-5334344A64FF}" destId="{F9301610-CBCF-4412-B069-044B8F281DF1}" srcOrd="8" destOrd="0" presId="urn:microsoft.com/office/officeart/2005/8/layout/radial1"/>
    <dgm:cxn modelId="{D0290627-2A8F-4E50-8CEA-2B9FFC1474B7}" type="presParOf" srcId="{8E92B72D-C553-4B13-B59A-5334344A64FF}" destId="{42070AC2-B368-4560-9CB6-58BE4522AA5E}" srcOrd="9" destOrd="0" presId="urn:microsoft.com/office/officeart/2005/8/layout/radial1"/>
    <dgm:cxn modelId="{5B2A9CE5-C6EF-4156-81B3-E25AA6A928A8}" type="presParOf" srcId="{42070AC2-B368-4560-9CB6-58BE4522AA5E}" destId="{945F82F3-0616-4983-949D-435FED389279}" srcOrd="0" destOrd="0" presId="urn:microsoft.com/office/officeart/2005/8/layout/radial1"/>
    <dgm:cxn modelId="{153AF80C-D622-41F1-8423-9BA1DEB0501F}" type="presParOf" srcId="{8E92B72D-C553-4B13-B59A-5334344A64FF}" destId="{80EAD5E2-91C9-4912-8781-779368613D8F}" srcOrd="10" destOrd="0" presId="urn:microsoft.com/office/officeart/2005/8/layout/radial1"/>
    <dgm:cxn modelId="{135A4FA7-7434-4DF6-ADFD-88A6CA4739B8}" type="presParOf" srcId="{8E92B72D-C553-4B13-B59A-5334344A64FF}" destId="{FDD1DEBF-C596-4A74-BDE2-96D00800DA7C}" srcOrd="11" destOrd="0" presId="urn:microsoft.com/office/officeart/2005/8/layout/radial1"/>
    <dgm:cxn modelId="{21DCC3AD-53FD-4EBF-8789-CE5409FB6B9D}" type="presParOf" srcId="{FDD1DEBF-C596-4A74-BDE2-96D00800DA7C}" destId="{922D8C49-12B2-4AA4-B90C-43FE047F0D02}" srcOrd="0" destOrd="0" presId="urn:microsoft.com/office/officeart/2005/8/layout/radial1"/>
    <dgm:cxn modelId="{3CF05612-FDCA-4048-B5BF-7A239FEF6BF8}" type="presParOf" srcId="{8E92B72D-C553-4B13-B59A-5334344A64FF}" destId="{3BA2CAF5-B04A-4E16-9EB2-0064F53E3709}"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EC59B8-AFA2-4987-9242-17B9CA43B28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4C7E784-01FC-4A24-AA35-8BC840C17C64}">
      <dgm:prSet phldrT="[Text]"/>
      <dgm:spPr/>
      <dgm:t>
        <a:bodyPr/>
        <a:lstStyle/>
        <a:p>
          <a:r>
            <a:rPr lang="bn-IN" dirty="0" smtClean="0">
              <a:latin typeface="NikoshBAN" pitchFamily="2" charset="0"/>
              <a:cs typeface="NikoshBAN" pitchFamily="2" charset="0"/>
            </a:rPr>
            <a:t>প্রাকৃতিক</a:t>
          </a:r>
          <a:r>
            <a:rPr lang="bn-IN" dirty="0" smtClean="0"/>
            <a:t> উসৎ</a:t>
          </a:r>
          <a:endParaRPr lang="en-US" dirty="0"/>
        </a:p>
      </dgm:t>
    </dgm:pt>
    <dgm:pt modelId="{7BA56751-9492-4CFC-AE50-42A0289037F7}" type="parTrans" cxnId="{E29C16F8-1117-465F-A074-0B1066B1D818}">
      <dgm:prSet/>
      <dgm:spPr/>
      <dgm:t>
        <a:bodyPr/>
        <a:lstStyle/>
        <a:p>
          <a:endParaRPr lang="en-US"/>
        </a:p>
      </dgm:t>
    </dgm:pt>
    <dgm:pt modelId="{52AF1977-9330-4AFD-AA9D-2BD7D499591F}" type="sibTrans" cxnId="{E29C16F8-1117-465F-A074-0B1066B1D818}">
      <dgm:prSet/>
      <dgm:spPr/>
      <dgm:t>
        <a:bodyPr/>
        <a:lstStyle/>
        <a:p>
          <a:endParaRPr lang="en-US"/>
        </a:p>
      </dgm:t>
    </dgm:pt>
    <dgm:pt modelId="{A975E97B-5D7B-424B-91D4-F94BA9918711}">
      <dgm:prSet phldrT="[Text]"/>
      <dgm:spPr/>
      <dgm:t>
        <a:bodyPr/>
        <a:lstStyle/>
        <a:p>
          <a:r>
            <a:rPr lang="bn-IN" dirty="0" smtClean="0"/>
            <a:t>বৃষ্টি</a:t>
          </a:r>
          <a:endParaRPr lang="en-US" dirty="0"/>
        </a:p>
      </dgm:t>
    </dgm:pt>
    <dgm:pt modelId="{EB1FFA07-F6D1-4524-9BE0-E608469A2833}" type="parTrans" cxnId="{F41221A9-31D4-4225-A400-8995F3EE8110}">
      <dgm:prSet/>
      <dgm:spPr/>
      <dgm:t>
        <a:bodyPr/>
        <a:lstStyle/>
        <a:p>
          <a:endParaRPr lang="en-US"/>
        </a:p>
      </dgm:t>
    </dgm:pt>
    <dgm:pt modelId="{1F36462A-6324-4D0D-BB85-0EA7FEBDC631}" type="sibTrans" cxnId="{F41221A9-31D4-4225-A400-8995F3EE8110}">
      <dgm:prSet/>
      <dgm:spPr/>
      <dgm:t>
        <a:bodyPr/>
        <a:lstStyle/>
        <a:p>
          <a:endParaRPr lang="en-US"/>
        </a:p>
      </dgm:t>
    </dgm:pt>
    <dgm:pt modelId="{C849569F-B786-4E1C-811E-6F6082BEAA12}">
      <dgm:prSet phldrT="[Text]"/>
      <dgm:spPr/>
      <dgm:t>
        <a:bodyPr/>
        <a:lstStyle/>
        <a:p>
          <a:r>
            <a:rPr lang="bn-IN" dirty="0" smtClean="0"/>
            <a:t>নদী</a:t>
          </a:r>
          <a:endParaRPr lang="en-US" dirty="0"/>
        </a:p>
      </dgm:t>
    </dgm:pt>
    <dgm:pt modelId="{7AB94E90-2FA3-41B3-AE53-A6FAB1B8D86C}" type="parTrans" cxnId="{FDB14675-87AC-443D-A55D-0F0BF7E69E79}">
      <dgm:prSet/>
      <dgm:spPr/>
      <dgm:t>
        <a:bodyPr/>
        <a:lstStyle/>
        <a:p>
          <a:endParaRPr lang="en-US"/>
        </a:p>
      </dgm:t>
    </dgm:pt>
    <dgm:pt modelId="{8C727732-A100-4BC4-884B-2DCF3B7B0E61}" type="sibTrans" cxnId="{FDB14675-87AC-443D-A55D-0F0BF7E69E79}">
      <dgm:prSet/>
      <dgm:spPr/>
      <dgm:t>
        <a:bodyPr/>
        <a:lstStyle/>
        <a:p>
          <a:endParaRPr lang="en-US"/>
        </a:p>
      </dgm:t>
    </dgm:pt>
    <dgm:pt modelId="{82825C83-9399-4A27-8FAA-17F728B301D5}">
      <dgm:prSet phldrT="[Text]"/>
      <dgm:spPr/>
      <dgm:t>
        <a:bodyPr/>
        <a:lstStyle/>
        <a:p>
          <a:r>
            <a:rPr lang="bn-IN" dirty="0" smtClean="0"/>
            <a:t>হ্রদ</a:t>
          </a:r>
          <a:endParaRPr lang="en-US" dirty="0"/>
        </a:p>
      </dgm:t>
    </dgm:pt>
    <dgm:pt modelId="{CB873AFE-7D74-4120-8458-4BFE6322CEB2}" type="parTrans" cxnId="{E1C85F32-DECA-464A-98E0-646682252463}">
      <dgm:prSet/>
      <dgm:spPr/>
      <dgm:t>
        <a:bodyPr/>
        <a:lstStyle/>
        <a:p>
          <a:endParaRPr lang="en-US"/>
        </a:p>
      </dgm:t>
    </dgm:pt>
    <dgm:pt modelId="{D635429A-EB54-4618-A979-A2C57E0A70EA}" type="sibTrans" cxnId="{E1C85F32-DECA-464A-98E0-646682252463}">
      <dgm:prSet/>
      <dgm:spPr/>
      <dgm:t>
        <a:bodyPr/>
        <a:lstStyle/>
        <a:p>
          <a:endParaRPr lang="en-US"/>
        </a:p>
      </dgm:t>
    </dgm:pt>
    <dgm:pt modelId="{B1C07659-1718-4CB9-A227-3D9E6577443A}">
      <dgm:prSet phldrT="[Text]"/>
      <dgm:spPr/>
      <dgm:t>
        <a:bodyPr/>
        <a:lstStyle/>
        <a:p>
          <a:r>
            <a:rPr lang="bn-IN" dirty="0" smtClean="0"/>
            <a:t>সাগর</a:t>
          </a:r>
          <a:endParaRPr lang="en-US" dirty="0"/>
        </a:p>
      </dgm:t>
    </dgm:pt>
    <dgm:pt modelId="{BC3CAA90-5E49-4E1C-A3B7-5AE746812643}" type="parTrans" cxnId="{3C464234-7FF9-486B-A3B1-12195BA1B173}">
      <dgm:prSet/>
      <dgm:spPr/>
      <dgm:t>
        <a:bodyPr/>
        <a:lstStyle/>
        <a:p>
          <a:endParaRPr lang="en-US"/>
        </a:p>
      </dgm:t>
    </dgm:pt>
    <dgm:pt modelId="{77D88D9E-D3CE-41E4-BCAF-7200926561EC}" type="sibTrans" cxnId="{3C464234-7FF9-486B-A3B1-12195BA1B173}">
      <dgm:prSet/>
      <dgm:spPr/>
      <dgm:t>
        <a:bodyPr/>
        <a:lstStyle/>
        <a:p>
          <a:endParaRPr lang="en-US"/>
        </a:p>
      </dgm:t>
    </dgm:pt>
    <dgm:pt modelId="{2C421E24-CAF1-443F-974A-7534CF5373F0}">
      <dgm:prSet/>
      <dgm:spPr/>
      <dgm:t>
        <a:bodyPr/>
        <a:lstStyle/>
        <a:p>
          <a:r>
            <a:rPr lang="bn-IN" dirty="0" smtClean="0"/>
            <a:t>খাল বিল</a:t>
          </a:r>
          <a:endParaRPr lang="en-US" dirty="0"/>
        </a:p>
      </dgm:t>
    </dgm:pt>
    <dgm:pt modelId="{6F4EF54C-A063-45D1-A4E8-AF8FAF48B667}" type="parTrans" cxnId="{64AD27FA-ADB2-4969-BA8B-252845C89E41}">
      <dgm:prSet/>
      <dgm:spPr/>
      <dgm:t>
        <a:bodyPr/>
        <a:lstStyle/>
        <a:p>
          <a:endParaRPr lang="en-US"/>
        </a:p>
      </dgm:t>
    </dgm:pt>
    <dgm:pt modelId="{7A137644-36BF-47F2-B547-A13084B86EAF}" type="sibTrans" cxnId="{64AD27FA-ADB2-4969-BA8B-252845C89E41}">
      <dgm:prSet/>
      <dgm:spPr/>
      <dgm:t>
        <a:bodyPr/>
        <a:lstStyle/>
        <a:p>
          <a:endParaRPr lang="en-US"/>
        </a:p>
      </dgm:t>
    </dgm:pt>
    <dgm:pt modelId="{474FE3AD-32D6-4E4D-95A9-91116AB176AC}">
      <dgm:prSet/>
      <dgm:spPr/>
      <dgm:t>
        <a:bodyPr/>
        <a:lstStyle/>
        <a:p>
          <a:r>
            <a:rPr lang="bn-IN" dirty="0" smtClean="0"/>
            <a:t>সমদ্র</a:t>
          </a:r>
          <a:endParaRPr lang="en-US" dirty="0"/>
        </a:p>
      </dgm:t>
    </dgm:pt>
    <dgm:pt modelId="{A7D00770-C4DB-4797-B9B7-FA7C83CF49AE}" type="parTrans" cxnId="{8BF90A61-2A4E-44CE-924F-4E04D9C38471}">
      <dgm:prSet/>
      <dgm:spPr/>
      <dgm:t>
        <a:bodyPr/>
        <a:lstStyle/>
        <a:p>
          <a:endParaRPr lang="en-US"/>
        </a:p>
      </dgm:t>
    </dgm:pt>
    <dgm:pt modelId="{DA1E2793-1127-4459-8EBB-EA1142EA1C23}" type="sibTrans" cxnId="{8BF90A61-2A4E-44CE-924F-4E04D9C38471}">
      <dgm:prSet/>
      <dgm:spPr/>
      <dgm:t>
        <a:bodyPr/>
        <a:lstStyle/>
        <a:p>
          <a:endParaRPr lang="en-US"/>
        </a:p>
      </dgm:t>
    </dgm:pt>
    <dgm:pt modelId="{1359A4F2-F806-4D70-B136-39E782AC7FAF}" type="pres">
      <dgm:prSet presAssocID="{B2EC59B8-AFA2-4987-9242-17B9CA43B28A}" presName="cycle" presStyleCnt="0">
        <dgm:presLayoutVars>
          <dgm:chMax val="1"/>
          <dgm:dir/>
          <dgm:animLvl val="ctr"/>
          <dgm:resizeHandles val="exact"/>
        </dgm:presLayoutVars>
      </dgm:prSet>
      <dgm:spPr/>
      <dgm:t>
        <a:bodyPr/>
        <a:lstStyle/>
        <a:p>
          <a:endParaRPr lang="en-US"/>
        </a:p>
      </dgm:t>
    </dgm:pt>
    <dgm:pt modelId="{71A7860F-A73E-4511-A71E-34237F95FA96}" type="pres">
      <dgm:prSet presAssocID="{04C7E784-01FC-4A24-AA35-8BC840C17C64}" presName="centerShape" presStyleLbl="node0" presStyleIdx="0" presStyleCnt="1" custScaleX="127229" custScaleY="127231" custLinFactNeighborX="15569" custLinFactNeighborY="-842"/>
      <dgm:spPr/>
      <dgm:t>
        <a:bodyPr/>
        <a:lstStyle/>
        <a:p>
          <a:endParaRPr lang="en-US"/>
        </a:p>
      </dgm:t>
    </dgm:pt>
    <dgm:pt modelId="{1C01FFBF-A396-4477-B424-7C6EB499DC75}" type="pres">
      <dgm:prSet presAssocID="{EB1FFA07-F6D1-4524-9BE0-E608469A2833}" presName="Name9" presStyleLbl="parChTrans1D2" presStyleIdx="0" presStyleCnt="6"/>
      <dgm:spPr/>
      <dgm:t>
        <a:bodyPr/>
        <a:lstStyle/>
        <a:p>
          <a:endParaRPr lang="en-US"/>
        </a:p>
      </dgm:t>
    </dgm:pt>
    <dgm:pt modelId="{A6351D37-9807-48CB-9ED6-DD8E08B36033}" type="pres">
      <dgm:prSet presAssocID="{EB1FFA07-F6D1-4524-9BE0-E608469A2833}" presName="connTx" presStyleLbl="parChTrans1D2" presStyleIdx="0" presStyleCnt="6"/>
      <dgm:spPr/>
      <dgm:t>
        <a:bodyPr/>
        <a:lstStyle/>
        <a:p>
          <a:endParaRPr lang="en-US"/>
        </a:p>
      </dgm:t>
    </dgm:pt>
    <dgm:pt modelId="{0F491F82-14CB-4CC0-9DEF-6CF4FBA9FF4A}" type="pres">
      <dgm:prSet presAssocID="{A975E97B-5D7B-424B-91D4-F94BA9918711}" presName="node" presStyleLbl="node1" presStyleIdx="0" presStyleCnt="6" custRadScaleRad="127178" custRadScaleInc="-4808">
        <dgm:presLayoutVars>
          <dgm:bulletEnabled val="1"/>
        </dgm:presLayoutVars>
      </dgm:prSet>
      <dgm:spPr/>
      <dgm:t>
        <a:bodyPr/>
        <a:lstStyle/>
        <a:p>
          <a:endParaRPr lang="en-US"/>
        </a:p>
      </dgm:t>
    </dgm:pt>
    <dgm:pt modelId="{047F32EC-23F3-44F0-9681-3E61417BEA28}" type="pres">
      <dgm:prSet presAssocID="{A7D00770-C4DB-4797-B9B7-FA7C83CF49AE}" presName="Name9" presStyleLbl="parChTrans1D2" presStyleIdx="1" presStyleCnt="6"/>
      <dgm:spPr/>
      <dgm:t>
        <a:bodyPr/>
        <a:lstStyle/>
        <a:p>
          <a:endParaRPr lang="en-US"/>
        </a:p>
      </dgm:t>
    </dgm:pt>
    <dgm:pt modelId="{AD4421CB-6BCA-4E57-B3E9-49780AC2F0D0}" type="pres">
      <dgm:prSet presAssocID="{A7D00770-C4DB-4797-B9B7-FA7C83CF49AE}" presName="connTx" presStyleLbl="parChTrans1D2" presStyleIdx="1" presStyleCnt="6"/>
      <dgm:spPr/>
      <dgm:t>
        <a:bodyPr/>
        <a:lstStyle/>
        <a:p>
          <a:endParaRPr lang="en-US"/>
        </a:p>
      </dgm:t>
    </dgm:pt>
    <dgm:pt modelId="{DA90CD02-6D64-4026-8FC7-21E7A95D9E2D}" type="pres">
      <dgm:prSet presAssocID="{474FE3AD-32D6-4E4D-95A9-91116AB176AC}" presName="node" presStyleLbl="node1" presStyleIdx="1" presStyleCnt="6" custScaleX="86382" custScaleY="113615" custRadScaleRad="150410" custRadScaleInc="498">
        <dgm:presLayoutVars>
          <dgm:bulletEnabled val="1"/>
        </dgm:presLayoutVars>
      </dgm:prSet>
      <dgm:spPr/>
      <dgm:t>
        <a:bodyPr/>
        <a:lstStyle/>
        <a:p>
          <a:endParaRPr lang="en-US"/>
        </a:p>
      </dgm:t>
    </dgm:pt>
    <dgm:pt modelId="{04B33EE1-E374-46FE-91E4-A67AFB4C59E6}" type="pres">
      <dgm:prSet presAssocID="{7AB94E90-2FA3-41B3-AE53-A6FAB1B8D86C}" presName="Name9" presStyleLbl="parChTrans1D2" presStyleIdx="2" presStyleCnt="6"/>
      <dgm:spPr/>
      <dgm:t>
        <a:bodyPr/>
        <a:lstStyle/>
        <a:p>
          <a:endParaRPr lang="en-US"/>
        </a:p>
      </dgm:t>
    </dgm:pt>
    <dgm:pt modelId="{DD30E81E-8B69-45AB-BD70-EE0BD73556A4}" type="pres">
      <dgm:prSet presAssocID="{7AB94E90-2FA3-41B3-AE53-A6FAB1B8D86C}" presName="connTx" presStyleLbl="parChTrans1D2" presStyleIdx="2" presStyleCnt="6"/>
      <dgm:spPr/>
      <dgm:t>
        <a:bodyPr/>
        <a:lstStyle/>
        <a:p>
          <a:endParaRPr lang="en-US"/>
        </a:p>
      </dgm:t>
    </dgm:pt>
    <dgm:pt modelId="{2EC9F7E9-4693-4E4C-BC93-443AEC0CE136}" type="pres">
      <dgm:prSet presAssocID="{C849569F-B786-4E1C-811E-6F6082BEAA12}" presName="node" presStyleLbl="node1" presStyleIdx="2" presStyleCnt="6" custScaleX="116679" custScaleY="88941" custRadScaleRad="145710" custRadScaleInc="-569">
        <dgm:presLayoutVars>
          <dgm:bulletEnabled val="1"/>
        </dgm:presLayoutVars>
      </dgm:prSet>
      <dgm:spPr/>
      <dgm:t>
        <a:bodyPr/>
        <a:lstStyle/>
        <a:p>
          <a:endParaRPr lang="en-US"/>
        </a:p>
      </dgm:t>
    </dgm:pt>
    <dgm:pt modelId="{F4D921A3-1F79-4E1A-8FEB-E71E046859C1}" type="pres">
      <dgm:prSet presAssocID="{6F4EF54C-A063-45D1-A4E8-AF8FAF48B667}" presName="Name9" presStyleLbl="parChTrans1D2" presStyleIdx="3" presStyleCnt="6"/>
      <dgm:spPr/>
      <dgm:t>
        <a:bodyPr/>
        <a:lstStyle/>
        <a:p>
          <a:endParaRPr lang="en-US"/>
        </a:p>
      </dgm:t>
    </dgm:pt>
    <dgm:pt modelId="{89DB8A0C-EBCC-43BB-A482-D4FD15861F7C}" type="pres">
      <dgm:prSet presAssocID="{6F4EF54C-A063-45D1-A4E8-AF8FAF48B667}" presName="connTx" presStyleLbl="parChTrans1D2" presStyleIdx="3" presStyleCnt="6"/>
      <dgm:spPr/>
      <dgm:t>
        <a:bodyPr/>
        <a:lstStyle/>
        <a:p>
          <a:endParaRPr lang="en-US"/>
        </a:p>
      </dgm:t>
    </dgm:pt>
    <dgm:pt modelId="{E573AB4F-0A8C-4842-8F22-273A58CB66B4}" type="pres">
      <dgm:prSet presAssocID="{2C421E24-CAF1-443F-974A-7534CF5373F0}" presName="node" presStyleLbl="node1" presStyleIdx="3" presStyleCnt="6">
        <dgm:presLayoutVars>
          <dgm:bulletEnabled val="1"/>
        </dgm:presLayoutVars>
      </dgm:prSet>
      <dgm:spPr/>
      <dgm:t>
        <a:bodyPr/>
        <a:lstStyle/>
        <a:p>
          <a:endParaRPr lang="en-US"/>
        </a:p>
      </dgm:t>
    </dgm:pt>
    <dgm:pt modelId="{F32328E2-E61B-4CDD-9610-4E67C665F247}" type="pres">
      <dgm:prSet presAssocID="{CB873AFE-7D74-4120-8458-4BFE6322CEB2}" presName="Name9" presStyleLbl="parChTrans1D2" presStyleIdx="4" presStyleCnt="6"/>
      <dgm:spPr/>
      <dgm:t>
        <a:bodyPr/>
        <a:lstStyle/>
        <a:p>
          <a:endParaRPr lang="en-US"/>
        </a:p>
      </dgm:t>
    </dgm:pt>
    <dgm:pt modelId="{C4951A58-D745-4BE9-8667-8C8032A890DD}" type="pres">
      <dgm:prSet presAssocID="{CB873AFE-7D74-4120-8458-4BFE6322CEB2}" presName="connTx" presStyleLbl="parChTrans1D2" presStyleIdx="4" presStyleCnt="6"/>
      <dgm:spPr/>
      <dgm:t>
        <a:bodyPr/>
        <a:lstStyle/>
        <a:p>
          <a:endParaRPr lang="en-US"/>
        </a:p>
      </dgm:t>
    </dgm:pt>
    <dgm:pt modelId="{76AAD0A9-A8B5-4C7A-B7F0-66336D86A005}" type="pres">
      <dgm:prSet presAssocID="{82825C83-9399-4A27-8FAA-17F728B301D5}" presName="node" presStyleLbl="node1" presStyleIdx="4" presStyleCnt="6" custRadScaleRad="123347" custRadScaleInc="10318">
        <dgm:presLayoutVars>
          <dgm:bulletEnabled val="1"/>
        </dgm:presLayoutVars>
      </dgm:prSet>
      <dgm:spPr/>
      <dgm:t>
        <a:bodyPr/>
        <a:lstStyle/>
        <a:p>
          <a:endParaRPr lang="en-US"/>
        </a:p>
      </dgm:t>
    </dgm:pt>
    <dgm:pt modelId="{0D86BCD8-6710-4173-AD6A-535DEDE8A5DD}" type="pres">
      <dgm:prSet presAssocID="{BC3CAA90-5E49-4E1C-A3B7-5AE746812643}" presName="Name9" presStyleLbl="parChTrans1D2" presStyleIdx="5" presStyleCnt="6"/>
      <dgm:spPr/>
      <dgm:t>
        <a:bodyPr/>
        <a:lstStyle/>
        <a:p>
          <a:endParaRPr lang="en-US"/>
        </a:p>
      </dgm:t>
    </dgm:pt>
    <dgm:pt modelId="{CEFD63CC-33FB-4D22-BEBA-AE83F726A0D9}" type="pres">
      <dgm:prSet presAssocID="{BC3CAA90-5E49-4E1C-A3B7-5AE746812643}" presName="connTx" presStyleLbl="parChTrans1D2" presStyleIdx="5" presStyleCnt="6"/>
      <dgm:spPr/>
      <dgm:t>
        <a:bodyPr/>
        <a:lstStyle/>
        <a:p>
          <a:endParaRPr lang="en-US"/>
        </a:p>
      </dgm:t>
    </dgm:pt>
    <dgm:pt modelId="{F4D21A4D-C30C-4F0D-A950-BE925FEE1050}" type="pres">
      <dgm:prSet presAssocID="{B1C07659-1718-4CB9-A227-3D9E6577443A}" presName="node" presStyleLbl="node1" presStyleIdx="5" presStyleCnt="6" custRadScaleRad="132189" custRadScaleInc="-11342">
        <dgm:presLayoutVars>
          <dgm:bulletEnabled val="1"/>
        </dgm:presLayoutVars>
      </dgm:prSet>
      <dgm:spPr/>
      <dgm:t>
        <a:bodyPr/>
        <a:lstStyle/>
        <a:p>
          <a:endParaRPr lang="en-US"/>
        </a:p>
      </dgm:t>
    </dgm:pt>
  </dgm:ptLst>
  <dgm:cxnLst>
    <dgm:cxn modelId="{FFB54FF7-DCA9-4FD6-9BC4-1969F13C8948}" type="presOf" srcId="{EB1FFA07-F6D1-4524-9BE0-E608469A2833}" destId="{1C01FFBF-A396-4477-B424-7C6EB499DC75}" srcOrd="0" destOrd="0" presId="urn:microsoft.com/office/officeart/2005/8/layout/radial1"/>
    <dgm:cxn modelId="{7CC2F21A-6AEF-457F-A742-ED7C74C6DF2C}" type="presOf" srcId="{BC3CAA90-5E49-4E1C-A3B7-5AE746812643}" destId="{CEFD63CC-33FB-4D22-BEBA-AE83F726A0D9}" srcOrd="1" destOrd="0" presId="urn:microsoft.com/office/officeart/2005/8/layout/radial1"/>
    <dgm:cxn modelId="{F41221A9-31D4-4225-A400-8995F3EE8110}" srcId="{04C7E784-01FC-4A24-AA35-8BC840C17C64}" destId="{A975E97B-5D7B-424B-91D4-F94BA9918711}" srcOrd="0" destOrd="0" parTransId="{EB1FFA07-F6D1-4524-9BE0-E608469A2833}" sibTransId="{1F36462A-6324-4D0D-BB85-0EA7FEBDC631}"/>
    <dgm:cxn modelId="{D9B80F0B-9B10-4B39-94A1-C8E963AE1F3E}" type="presOf" srcId="{CB873AFE-7D74-4120-8458-4BFE6322CEB2}" destId="{F32328E2-E61B-4CDD-9610-4E67C665F247}" srcOrd="0" destOrd="0" presId="urn:microsoft.com/office/officeart/2005/8/layout/radial1"/>
    <dgm:cxn modelId="{F81D27AC-98AF-42E0-BA61-4956F06BA600}" type="presOf" srcId="{7AB94E90-2FA3-41B3-AE53-A6FAB1B8D86C}" destId="{DD30E81E-8B69-45AB-BD70-EE0BD73556A4}" srcOrd="1" destOrd="0" presId="urn:microsoft.com/office/officeart/2005/8/layout/radial1"/>
    <dgm:cxn modelId="{873B3800-2D4E-4B65-8A4E-7B5486F7A9C2}" type="presOf" srcId="{2C421E24-CAF1-443F-974A-7534CF5373F0}" destId="{E573AB4F-0A8C-4842-8F22-273A58CB66B4}" srcOrd="0" destOrd="0" presId="urn:microsoft.com/office/officeart/2005/8/layout/radial1"/>
    <dgm:cxn modelId="{5D87C07D-AD52-411F-8AEC-EBBC59832675}" type="presOf" srcId="{6F4EF54C-A063-45D1-A4E8-AF8FAF48B667}" destId="{F4D921A3-1F79-4E1A-8FEB-E71E046859C1}" srcOrd="0" destOrd="0" presId="urn:microsoft.com/office/officeart/2005/8/layout/radial1"/>
    <dgm:cxn modelId="{785F7EA1-90F7-4B27-A7FD-EBF2FAE0D197}" type="presOf" srcId="{B2EC59B8-AFA2-4987-9242-17B9CA43B28A}" destId="{1359A4F2-F806-4D70-B136-39E782AC7FAF}" srcOrd="0" destOrd="0" presId="urn:microsoft.com/office/officeart/2005/8/layout/radial1"/>
    <dgm:cxn modelId="{DF8E7588-5CED-4040-A810-D37EB1255FEB}" type="presOf" srcId="{C849569F-B786-4E1C-811E-6F6082BEAA12}" destId="{2EC9F7E9-4693-4E4C-BC93-443AEC0CE136}" srcOrd="0" destOrd="0" presId="urn:microsoft.com/office/officeart/2005/8/layout/radial1"/>
    <dgm:cxn modelId="{E29C16F8-1117-465F-A074-0B1066B1D818}" srcId="{B2EC59B8-AFA2-4987-9242-17B9CA43B28A}" destId="{04C7E784-01FC-4A24-AA35-8BC840C17C64}" srcOrd="0" destOrd="0" parTransId="{7BA56751-9492-4CFC-AE50-42A0289037F7}" sibTransId="{52AF1977-9330-4AFD-AA9D-2BD7D499591F}"/>
    <dgm:cxn modelId="{FDB14675-87AC-443D-A55D-0F0BF7E69E79}" srcId="{04C7E784-01FC-4A24-AA35-8BC840C17C64}" destId="{C849569F-B786-4E1C-811E-6F6082BEAA12}" srcOrd="2" destOrd="0" parTransId="{7AB94E90-2FA3-41B3-AE53-A6FAB1B8D86C}" sibTransId="{8C727732-A100-4BC4-884B-2DCF3B7B0E61}"/>
    <dgm:cxn modelId="{4E9EF249-8F1E-4230-9890-18493087E45B}" type="presOf" srcId="{A975E97B-5D7B-424B-91D4-F94BA9918711}" destId="{0F491F82-14CB-4CC0-9DEF-6CF4FBA9FF4A}" srcOrd="0" destOrd="0" presId="urn:microsoft.com/office/officeart/2005/8/layout/radial1"/>
    <dgm:cxn modelId="{B13729C8-C9A0-438E-8A74-32E70BCAD8C9}" type="presOf" srcId="{B1C07659-1718-4CB9-A227-3D9E6577443A}" destId="{F4D21A4D-C30C-4F0D-A950-BE925FEE1050}" srcOrd="0" destOrd="0" presId="urn:microsoft.com/office/officeart/2005/8/layout/radial1"/>
    <dgm:cxn modelId="{64AD27FA-ADB2-4969-BA8B-252845C89E41}" srcId="{04C7E784-01FC-4A24-AA35-8BC840C17C64}" destId="{2C421E24-CAF1-443F-974A-7534CF5373F0}" srcOrd="3" destOrd="0" parTransId="{6F4EF54C-A063-45D1-A4E8-AF8FAF48B667}" sibTransId="{7A137644-36BF-47F2-B547-A13084B86EAF}"/>
    <dgm:cxn modelId="{2A0EAD18-465E-483D-B145-4B1897041FE4}" type="presOf" srcId="{82825C83-9399-4A27-8FAA-17F728B301D5}" destId="{76AAD0A9-A8B5-4C7A-B7F0-66336D86A005}" srcOrd="0" destOrd="0" presId="urn:microsoft.com/office/officeart/2005/8/layout/radial1"/>
    <dgm:cxn modelId="{507DFE1F-14E7-4B18-803B-13AD90603C5C}" type="presOf" srcId="{7AB94E90-2FA3-41B3-AE53-A6FAB1B8D86C}" destId="{04B33EE1-E374-46FE-91E4-A67AFB4C59E6}" srcOrd="0" destOrd="0" presId="urn:microsoft.com/office/officeart/2005/8/layout/radial1"/>
    <dgm:cxn modelId="{AB7D24EB-EEE7-4826-B7F3-D61DD9716C3F}" type="presOf" srcId="{EB1FFA07-F6D1-4524-9BE0-E608469A2833}" destId="{A6351D37-9807-48CB-9ED6-DD8E08B36033}" srcOrd="1" destOrd="0" presId="urn:microsoft.com/office/officeart/2005/8/layout/radial1"/>
    <dgm:cxn modelId="{1AEF67FF-F09C-498D-B680-1B7126099D74}" type="presOf" srcId="{A7D00770-C4DB-4797-B9B7-FA7C83CF49AE}" destId="{AD4421CB-6BCA-4E57-B3E9-49780AC2F0D0}" srcOrd="1" destOrd="0" presId="urn:microsoft.com/office/officeart/2005/8/layout/radial1"/>
    <dgm:cxn modelId="{E1C85F32-DECA-464A-98E0-646682252463}" srcId="{04C7E784-01FC-4A24-AA35-8BC840C17C64}" destId="{82825C83-9399-4A27-8FAA-17F728B301D5}" srcOrd="4" destOrd="0" parTransId="{CB873AFE-7D74-4120-8458-4BFE6322CEB2}" sibTransId="{D635429A-EB54-4618-A979-A2C57E0A70EA}"/>
    <dgm:cxn modelId="{E56D0680-8240-40EA-BC8A-87455812455B}" type="presOf" srcId="{474FE3AD-32D6-4E4D-95A9-91116AB176AC}" destId="{DA90CD02-6D64-4026-8FC7-21E7A95D9E2D}" srcOrd="0" destOrd="0" presId="urn:microsoft.com/office/officeart/2005/8/layout/radial1"/>
    <dgm:cxn modelId="{3643ABE4-A2A8-4203-9067-F1DDD609C33E}" type="presOf" srcId="{A7D00770-C4DB-4797-B9B7-FA7C83CF49AE}" destId="{047F32EC-23F3-44F0-9681-3E61417BEA28}" srcOrd="0" destOrd="0" presId="urn:microsoft.com/office/officeart/2005/8/layout/radial1"/>
    <dgm:cxn modelId="{0136627B-8AF3-444D-8F19-FD2835710663}" type="presOf" srcId="{04C7E784-01FC-4A24-AA35-8BC840C17C64}" destId="{71A7860F-A73E-4511-A71E-34237F95FA96}" srcOrd="0" destOrd="0" presId="urn:microsoft.com/office/officeart/2005/8/layout/radial1"/>
    <dgm:cxn modelId="{D17FDEEF-530D-429D-AD5A-6BC4C79962B9}" type="presOf" srcId="{BC3CAA90-5E49-4E1C-A3B7-5AE746812643}" destId="{0D86BCD8-6710-4173-AD6A-535DEDE8A5DD}" srcOrd="0" destOrd="0" presId="urn:microsoft.com/office/officeart/2005/8/layout/radial1"/>
    <dgm:cxn modelId="{3C464234-7FF9-486B-A3B1-12195BA1B173}" srcId="{04C7E784-01FC-4A24-AA35-8BC840C17C64}" destId="{B1C07659-1718-4CB9-A227-3D9E6577443A}" srcOrd="5" destOrd="0" parTransId="{BC3CAA90-5E49-4E1C-A3B7-5AE746812643}" sibTransId="{77D88D9E-D3CE-41E4-BCAF-7200926561EC}"/>
    <dgm:cxn modelId="{8BF90A61-2A4E-44CE-924F-4E04D9C38471}" srcId="{04C7E784-01FC-4A24-AA35-8BC840C17C64}" destId="{474FE3AD-32D6-4E4D-95A9-91116AB176AC}" srcOrd="1" destOrd="0" parTransId="{A7D00770-C4DB-4797-B9B7-FA7C83CF49AE}" sibTransId="{DA1E2793-1127-4459-8EBB-EA1142EA1C23}"/>
    <dgm:cxn modelId="{7BDE426A-6125-4155-868B-A0FF693BF412}" type="presOf" srcId="{6F4EF54C-A063-45D1-A4E8-AF8FAF48B667}" destId="{89DB8A0C-EBCC-43BB-A482-D4FD15861F7C}" srcOrd="1" destOrd="0" presId="urn:microsoft.com/office/officeart/2005/8/layout/radial1"/>
    <dgm:cxn modelId="{CE645151-4D2F-4E39-942F-42BAB177168E}" type="presOf" srcId="{CB873AFE-7D74-4120-8458-4BFE6322CEB2}" destId="{C4951A58-D745-4BE9-8667-8C8032A890DD}" srcOrd="1" destOrd="0" presId="urn:microsoft.com/office/officeart/2005/8/layout/radial1"/>
    <dgm:cxn modelId="{3300E849-1BCE-4C72-8922-6412001BFAAF}" type="presParOf" srcId="{1359A4F2-F806-4D70-B136-39E782AC7FAF}" destId="{71A7860F-A73E-4511-A71E-34237F95FA96}" srcOrd="0" destOrd="0" presId="urn:microsoft.com/office/officeart/2005/8/layout/radial1"/>
    <dgm:cxn modelId="{BE5302B3-0C10-4B0E-B3C9-2F05AFC4970F}" type="presParOf" srcId="{1359A4F2-F806-4D70-B136-39E782AC7FAF}" destId="{1C01FFBF-A396-4477-B424-7C6EB499DC75}" srcOrd="1" destOrd="0" presId="urn:microsoft.com/office/officeart/2005/8/layout/radial1"/>
    <dgm:cxn modelId="{B85DBDB3-D079-4D41-8541-604AF333C78C}" type="presParOf" srcId="{1C01FFBF-A396-4477-B424-7C6EB499DC75}" destId="{A6351D37-9807-48CB-9ED6-DD8E08B36033}" srcOrd="0" destOrd="0" presId="urn:microsoft.com/office/officeart/2005/8/layout/radial1"/>
    <dgm:cxn modelId="{586FDE4B-81F4-4EBF-B850-737E3C261D9D}" type="presParOf" srcId="{1359A4F2-F806-4D70-B136-39E782AC7FAF}" destId="{0F491F82-14CB-4CC0-9DEF-6CF4FBA9FF4A}" srcOrd="2" destOrd="0" presId="urn:microsoft.com/office/officeart/2005/8/layout/radial1"/>
    <dgm:cxn modelId="{B9A3F229-CF3F-454D-BBE3-71C504BA738B}" type="presParOf" srcId="{1359A4F2-F806-4D70-B136-39E782AC7FAF}" destId="{047F32EC-23F3-44F0-9681-3E61417BEA28}" srcOrd="3" destOrd="0" presId="urn:microsoft.com/office/officeart/2005/8/layout/radial1"/>
    <dgm:cxn modelId="{DCE271A6-3A59-424E-90F5-01F957A6D3B9}" type="presParOf" srcId="{047F32EC-23F3-44F0-9681-3E61417BEA28}" destId="{AD4421CB-6BCA-4E57-B3E9-49780AC2F0D0}" srcOrd="0" destOrd="0" presId="urn:microsoft.com/office/officeart/2005/8/layout/radial1"/>
    <dgm:cxn modelId="{0A3D9C2D-02F5-4561-B18B-93E101A0808D}" type="presParOf" srcId="{1359A4F2-F806-4D70-B136-39E782AC7FAF}" destId="{DA90CD02-6D64-4026-8FC7-21E7A95D9E2D}" srcOrd="4" destOrd="0" presId="urn:microsoft.com/office/officeart/2005/8/layout/radial1"/>
    <dgm:cxn modelId="{C590FA2B-65FC-4A7D-AB34-0D32A2A25BEB}" type="presParOf" srcId="{1359A4F2-F806-4D70-B136-39E782AC7FAF}" destId="{04B33EE1-E374-46FE-91E4-A67AFB4C59E6}" srcOrd="5" destOrd="0" presId="urn:microsoft.com/office/officeart/2005/8/layout/radial1"/>
    <dgm:cxn modelId="{A0FEE399-B50C-421B-81DB-BC3F401B33A1}" type="presParOf" srcId="{04B33EE1-E374-46FE-91E4-A67AFB4C59E6}" destId="{DD30E81E-8B69-45AB-BD70-EE0BD73556A4}" srcOrd="0" destOrd="0" presId="urn:microsoft.com/office/officeart/2005/8/layout/radial1"/>
    <dgm:cxn modelId="{964BFA36-A1DD-4B93-BD0B-8544B44112A9}" type="presParOf" srcId="{1359A4F2-F806-4D70-B136-39E782AC7FAF}" destId="{2EC9F7E9-4693-4E4C-BC93-443AEC0CE136}" srcOrd="6" destOrd="0" presId="urn:microsoft.com/office/officeart/2005/8/layout/radial1"/>
    <dgm:cxn modelId="{70A5DAC5-6841-4C22-9577-4D2156F55A32}" type="presParOf" srcId="{1359A4F2-F806-4D70-B136-39E782AC7FAF}" destId="{F4D921A3-1F79-4E1A-8FEB-E71E046859C1}" srcOrd="7" destOrd="0" presId="urn:microsoft.com/office/officeart/2005/8/layout/radial1"/>
    <dgm:cxn modelId="{C1652EE5-0970-417D-A2F4-29AEBC88C4D0}" type="presParOf" srcId="{F4D921A3-1F79-4E1A-8FEB-E71E046859C1}" destId="{89DB8A0C-EBCC-43BB-A482-D4FD15861F7C}" srcOrd="0" destOrd="0" presId="urn:microsoft.com/office/officeart/2005/8/layout/radial1"/>
    <dgm:cxn modelId="{58B26B9E-9D74-4535-B152-26A1A5C4500C}" type="presParOf" srcId="{1359A4F2-F806-4D70-B136-39E782AC7FAF}" destId="{E573AB4F-0A8C-4842-8F22-273A58CB66B4}" srcOrd="8" destOrd="0" presId="urn:microsoft.com/office/officeart/2005/8/layout/radial1"/>
    <dgm:cxn modelId="{AB696C75-D994-43EE-944B-C77F5A609DEF}" type="presParOf" srcId="{1359A4F2-F806-4D70-B136-39E782AC7FAF}" destId="{F32328E2-E61B-4CDD-9610-4E67C665F247}" srcOrd="9" destOrd="0" presId="urn:microsoft.com/office/officeart/2005/8/layout/radial1"/>
    <dgm:cxn modelId="{9E30EA09-1A70-4987-AD14-7A2A350A66F5}" type="presParOf" srcId="{F32328E2-E61B-4CDD-9610-4E67C665F247}" destId="{C4951A58-D745-4BE9-8667-8C8032A890DD}" srcOrd="0" destOrd="0" presId="urn:microsoft.com/office/officeart/2005/8/layout/radial1"/>
    <dgm:cxn modelId="{4C667BE2-CEFF-4DA2-AB11-6A072716674B}" type="presParOf" srcId="{1359A4F2-F806-4D70-B136-39E782AC7FAF}" destId="{76AAD0A9-A8B5-4C7A-B7F0-66336D86A005}" srcOrd="10" destOrd="0" presId="urn:microsoft.com/office/officeart/2005/8/layout/radial1"/>
    <dgm:cxn modelId="{7D6EFE32-7822-4701-B396-00ADD9A44BA1}" type="presParOf" srcId="{1359A4F2-F806-4D70-B136-39E782AC7FAF}" destId="{0D86BCD8-6710-4173-AD6A-535DEDE8A5DD}" srcOrd="11" destOrd="0" presId="urn:microsoft.com/office/officeart/2005/8/layout/radial1"/>
    <dgm:cxn modelId="{612BF31B-FB99-4EB1-81B7-E588BF8BCF9E}" type="presParOf" srcId="{0D86BCD8-6710-4173-AD6A-535DEDE8A5DD}" destId="{CEFD63CC-33FB-4D22-BEBA-AE83F726A0D9}" srcOrd="0" destOrd="0" presId="urn:microsoft.com/office/officeart/2005/8/layout/radial1"/>
    <dgm:cxn modelId="{F22BB03E-F288-46A0-904F-4F50732C472A}" type="presParOf" srcId="{1359A4F2-F806-4D70-B136-39E782AC7FAF}" destId="{F4D21A4D-C30C-4F0D-A950-BE925FEE105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D0389-142E-46ED-838C-7722F823776C}">
      <dsp:nvSpPr>
        <dsp:cNvPr id="0" name=""/>
        <dsp:cNvSpPr/>
      </dsp:nvSpPr>
      <dsp:spPr>
        <a:xfrm>
          <a:off x="2438405" y="1574799"/>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latin typeface="NikoshBAN" pitchFamily="2" charset="0"/>
              <a:cs typeface="NikoshBAN" pitchFamily="2" charset="0"/>
            </a:rPr>
            <a:t>পানির</a:t>
          </a:r>
        </a:p>
        <a:p>
          <a:pPr lvl="0" algn="ctr" defTabSz="1022350">
            <a:lnSpc>
              <a:spcPct val="90000"/>
            </a:lnSpc>
            <a:spcBef>
              <a:spcPct val="0"/>
            </a:spcBef>
            <a:spcAft>
              <a:spcPct val="35000"/>
            </a:spcAft>
          </a:pPr>
          <a:r>
            <a:rPr lang="bn-IN" sz="2300" kern="1200" dirty="0" smtClean="0">
              <a:latin typeface="NikoshBAN" pitchFamily="2" charset="0"/>
              <a:cs typeface="NikoshBAN" pitchFamily="2" charset="0"/>
            </a:rPr>
            <a:t>উৎস</a:t>
          </a:r>
          <a:endParaRPr lang="en-US" sz="2300" kern="1200" dirty="0">
            <a:latin typeface="NikoshBAN" pitchFamily="2" charset="0"/>
            <a:cs typeface="NikoshBAN" pitchFamily="2" charset="0"/>
          </a:endParaRPr>
        </a:p>
      </dsp:txBody>
      <dsp:txXfrm>
        <a:off x="2602323" y="1738717"/>
        <a:ext cx="791467" cy="791467"/>
      </dsp:txXfrm>
    </dsp:sp>
    <dsp:sp modelId="{410531AF-EB27-4E5F-AA1A-97207F46D76B}">
      <dsp:nvSpPr>
        <dsp:cNvPr id="0" name=""/>
        <dsp:cNvSpPr/>
      </dsp:nvSpPr>
      <dsp:spPr>
        <a:xfrm rot="16199984">
          <a:off x="2770306" y="1330526"/>
          <a:ext cx="455495" cy="33050"/>
        </a:xfrm>
        <a:custGeom>
          <a:avLst/>
          <a:gdLst/>
          <a:ahLst/>
          <a:cxnLst/>
          <a:rect l="0" t="0" r="0" b="0"/>
          <a:pathLst>
            <a:path>
              <a:moveTo>
                <a:pt x="0" y="16525"/>
              </a:moveTo>
              <a:lnTo>
                <a:pt x="455495"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86666" y="1335664"/>
        <a:ext cx="22774" cy="22774"/>
      </dsp:txXfrm>
    </dsp:sp>
    <dsp:sp modelId="{67AF140C-9887-43D6-BAF8-9093E9B2264C}">
      <dsp:nvSpPr>
        <dsp:cNvPr id="0" name=""/>
        <dsp:cNvSpPr/>
      </dsp:nvSpPr>
      <dsp:spPr>
        <a:xfrm>
          <a:off x="2438398" y="0"/>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বৃষ্টি</a:t>
          </a:r>
          <a:endParaRPr lang="en-US" sz="2800" kern="1200" dirty="0">
            <a:latin typeface="NikoshBAN" pitchFamily="2" charset="0"/>
            <a:cs typeface="NikoshBAN" pitchFamily="2" charset="0"/>
          </a:endParaRPr>
        </a:p>
      </dsp:txBody>
      <dsp:txXfrm>
        <a:off x="2602316" y="163918"/>
        <a:ext cx="791467" cy="791467"/>
      </dsp:txXfrm>
    </dsp:sp>
    <dsp:sp modelId="{56EF036F-3F92-496C-9911-CCDC005FFEAC}">
      <dsp:nvSpPr>
        <dsp:cNvPr id="0" name=""/>
        <dsp:cNvSpPr/>
      </dsp:nvSpPr>
      <dsp:spPr>
        <a:xfrm rot="20291912">
          <a:off x="3499010" y="1813127"/>
          <a:ext cx="522083" cy="33050"/>
        </a:xfrm>
        <a:custGeom>
          <a:avLst/>
          <a:gdLst/>
          <a:ahLst/>
          <a:cxnLst/>
          <a:rect l="0" t="0" r="0" b="0"/>
          <a:pathLst>
            <a:path>
              <a:moveTo>
                <a:pt x="0" y="16525"/>
              </a:moveTo>
              <a:lnTo>
                <a:pt x="522083"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46999" y="1816600"/>
        <a:ext cx="26104" cy="26104"/>
      </dsp:txXfrm>
    </dsp:sp>
    <dsp:sp modelId="{66D4AAFC-A286-4C41-B0E0-6AEF0FB8BB50}">
      <dsp:nvSpPr>
        <dsp:cNvPr id="0" name=""/>
        <dsp:cNvSpPr/>
      </dsp:nvSpPr>
      <dsp:spPr>
        <a:xfrm>
          <a:off x="3962394" y="965201"/>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সমদ্র</a:t>
          </a:r>
          <a:endParaRPr lang="en-US" sz="2800" kern="1200" dirty="0">
            <a:latin typeface="NikoshBAN" pitchFamily="2" charset="0"/>
            <a:cs typeface="NikoshBAN" pitchFamily="2" charset="0"/>
          </a:endParaRPr>
        </a:p>
      </dsp:txBody>
      <dsp:txXfrm>
        <a:off x="4126312" y="1129119"/>
        <a:ext cx="791467" cy="791467"/>
      </dsp:txXfrm>
    </dsp:sp>
    <dsp:sp modelId="{77D2CEE5-A89E-4404-891C-B7EFE9F529C3}">
      <dsp:nvSpPr>
        <dsp:cNvPr id="0" name=""/>
        <dsp:cNvSpPr/>
      </dsp:nvSpPr>
      <dsp:spPr>
        <a:xfrm rot="1772334">
          <a:off x="3443868" y="2549726"/>
          <a:ext cx="632372" cy="33050"/>
        </a:xfrm>
        <a:custGeom>
          <a:avLst/>
          <a:gdLst/>
          <a:ahLst/>
          <a:cxnLst/>
          <a:rect l="0" t="0" r="0" b="0"/>
          <a:pathLst>
            <a:path>
              <a:moveTo>
                <a:pt x="0" y="16525"/>
              </a:moveTo>
              <a:lnTo>
                <a:pt x="632372"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44245" y="2550442"/>
        <a:ext cx="31618" cy="31618"/>
      </dsp:txXfrm>
    </dsp:sp>
    <dsp:sp modelId="{3E7DBBC7-5634-4DCC-B54B-8C5D7507E715}">
      <dsp:nvSpPr>
        <dsp:cNvPr id="0" name=""/>
        <dsp:cNvSpPr/>
      </dsp:nvSpPr>
      <dsp:spPr>
        <a:xfrm>
          <a:off x="3962400" y="2438400"/>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নলকুপ</a:t>
          </a:r>
          <a:endParaRPr lang="en-US" sz="2800" kern="1200" dirty="0">
            <a:latin typeface="NikoshBAN" pitchFamily="2" charset="0"/>
            <a:cs typeface="NikoshBAN" pitchFamily="2" charset="0"/>
          </a:endParaRPr>
        </a:p>
      </dsp:txBody>
      <dsp:txXfrm>
        <a:off x="4126318" y="2602318"/>
        <a:ext cx="791467" cy="791467"/>
      </dsp:txXfrm>
    </dsp:sp>
    <dsp:sp modelId="{FE6A0C75-A82D-4D73-B160-AC8D9E1EC46C}">
      <dsp:nvSpPr>
        <dsp:cNvPr id="0" name=""/>
        <dsp:cNvSpPr/>
      </dsp:nvSpPr>
      <dsp:spPr>
        <a:xfrm rot="5591034">
          <a:off x="2833600" y="2802874"/>
          <a:ext cx="252711" cy="33050"/>
        </a:xfrm>
        <a:custGeom>
          <a:avLst/>
          <a:gdLst/>
          <a:ahLst/>
          <a:cxnLst/>
          <a:rect l="0" t="0" r="0" b="0"/>
          <a:pathLst>
            <a:path>
              <a:moveTo>
                <a:pt x="0" y="16525"/>
              </a:moveTo>
              <a:lnTo>
                <a:pt x="252711"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953638" y="2813081"/>
        <a:ext cx="12635" cy="12635"/>
      </dsp:txXfrm>
    </dsp:sp>
    <dsp:sp modelId="{F9301610-CBCF-4412-B069-044B8F281DF1}">
      <dsp:nvSpPr>
        <dsp:cNvPr id="0" name=""/>
        <dsp:cNvSpPr/>
      </dsp:nvSpPr>
      <dsp:spPr>
        <a:xfrm>
          <a:off x="2362202" y="2944696"/>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পুকুর</a:t>
          </a:r>
          <a:endParaRPr lang="en-US" sz="2800" kern="1200" dirty="0">
            <a:latin typeface="NikoshBAN" pitchFamily="2" charset="0"/>
            <a:cs typeface="NikoshBAN" pitchFamily="2" charset="0"/>
          </a:endParaRPr>
        </a:p>
      </dsp:txBody>
      <dsp:txXfrm>
        <a:off x="2526120" y="3108614"/>
        <a:ext cx="791467" cy="791467"/>
      </dsp:txXfrm>
    </dsp:sp>
    <dsp:sp modelId="{42070AC2-B368-4560-9CB6-58BE4522AA5E}">
      <dsp:nvSpPr>
        <dsp:cNvPr id="0" name=""/>
        <dsp:cNvSpPr/>
      </dsp:nvSpPr>
      <dsp:spPr>
        <a:xfrm rot="9322590">
          <a:off x="1637435" y="2537025"/>
          <a:ext cx="892438" cy="33050"/>
        </a:xfrm>
        <a:custGeom>
          <a:avLst/>
          <a:gdLst/>
          <a:ahLst/>
          <a:cxnLst/>
          <a:rect l="0" t="0" r="0" b="0"/>
          <a:pathLst>
            <a:path>
              <a:moveTo>
                <a:pt x="0" y="16525"/>
              </a:moveTo>
              <a:lnTo>
                <a:pt x="892438"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061344" y="2531239"/>
        <a:ext cx="44621" cy="44621"/>
      </dsp:txXfrm>
    </dsp:sp>
    <dsp:sp modelId="{80EAD5E2-91C9-4912-8781-779368613D8F}">
      <dsp:nvSpPr>
        <dsp:cNvPr id="0" name=""/>
        <dsp:cNvSpPr/>
      </dsp:nvSpPr>
      <dsp:spPr>
        <a:xfrm>
          <a:off x="609600" y="2412998"/>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latin typeface="NikoshBAN" pitchFamily="2" charset="0"/>
              <a:cs typeface="NikoshBAN" pitchFamily="2" charset="0"/>
            </a:rPr>
            <a:t>পানির কল</a:t>
          </a:r>
          <a:endParaRPr lang="en-US" sz="2800" kern="1200" dirty="0">
            <a:latin typeface="NikoshBAN" pitchFamily="2" charset="0"/>
            <a:cs typeface="NikoshBAN" pitchFamily="2" charset="0"/>
          </a:endParaRPr>
        </a:p>
      </dsp:txBody>
      <dsp:txXfrm>
        <a:off x="773518" y="2576916"/>
        <a:ext cx="791467" cy="791467"/>
      </dsp:txXfrm>
    </dsp:sp>
    <dsp:sp modelId="{FDD1DEBF-C596-4A74-BDE2-96D00800DA7C}">
      <dsp:nvSpPr>
        <dsp:cNvPr id="0" name=""/>
        <dsp:cNvSpPr/>
      </dsp:nvSpPr>
      <dsp:spPr>
        <a:xfrm rot="12272364">
          <a:off x="1878055" y="1752632"/>
          <a:ext cx="639794" cy="33050"/>
        </a:xfrm>
        <a:custGeom>
          <a:avLst/>
          <a:gdLst/>
          <a:ahLst/>
          <a:cxnLst/>
          <a:rect l="0" t="0" r="0" b="0"/>
          <a:pathLst>
            <a:path>
              <a:moveTo>
                <a:pt x="0" y="16525"/>
              </a:moveTo>
              <a:lnTo>
                <a:pt x="639794"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81957" y="1753162"/>
        <a:ext cx="31989" cy="31989"/>
      </dsp:txXfrm>
    </dsp:sp>
    <dsp:sp modelId="{3BA2CAF5-B04A-4E16-9EB2-0064F53E3709}">
      <dsp:nvSpPr>
        <dsp:cNvPr id="0" name=""/>
        <dsp:cNvSpPr/>
      </dsp:nvSpPr>
      <dsp:spPr>
        <a:xfrm>
          <a:off x="838196" y="844212"/>
          <a:ext cx="1119303" cy="1119303"/>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IN" sz="2800" kern="1200" dirty="0" smtClean="0">
              <a:solidFill>
                <a:srgbClr val="FF0000"/>
              </a:solidFill>
              <a:latin typeface="NikoshBAN" pitchFamily="2" charset="0"/>
              <a:cs typeface="NikoshBAN" pitchFamily="2" charset="0"/>
            </a:rPr>
            <a:t>নদী</a:t>
          </a:r>
          <a:endParaRPr lang="en-US" sz="2800" kern="1200" dirty="0">
            <a:solidFill>
              <a:srgbClr val="FF0000"/>
            </a:solidFill>
            <a:latin typeface="NikoshBAN" pitchFamily="2" charset="0"/>
            <a:cs typeface="NikoshBAN" pitchFamily="2" charset="0"/>
          </a:endParaRPr>
        </a:p>
      </dsp:txBody>
      <dsp:txXfrm>
        <a:off x="1002114" y="1008130"/>
        <a:ext cx="791467" cy="79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7860F-A73E-4511-A71E-34237F95FA96}">
      <dsp:nvSpPr>
        <dsp:cNvPr id="0" name=""/>
        <dsp:cNvSpPr/>
      </dsp:nvSpPr>
      <dsp:spPr>
        <a:xfrm>
          <a:off x="2743203" y="1295400"/>
          <a:ext cx="1424078" cy="1424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bn-IN" sz="2700" kern="1200" dirty="0" smtClean="0">
              <a:latin typeface="NikoshBAN" pitchFamily="2" charset="0"/>
              <a:cs typeface="NikoshBAN" pitchFamily="2" charset="0"/>
            </a:rPr>
            <a:t>প্রাকৃতিক</a:t>
          </a:r>
          <a:r>
            <a:rPr lang="bn-IN" sz="2700" kern="1200" dirty="0" smtClean="0"/>
            <a:t> উসৎ</a:t>
          </a:r>
          <a:endParaRPr lang="en-US" sz="2700" kern="1200" dirty="0"/>
        </a:p>
      </dsp:txBody>
      <dsp:txXfrm>
        <a:off x="2951754" y="1503955"/>
        <a:ext cx="1006976" cy="1006991"/>
      </dsp:txXfrm>
    </dsp:sp>
    <dsp:sp modelId="{1C01FFBF-A396-4477-B424-7C6EB499DC75}">
      <dsp:nvSpPr>
        <dsp:cNvPr id="0" name=""/>
        <dsp:cNvSpPr/>
      </dsp:nvSpPr>
      <dsp:spPr>
        <a:xfrm rot="15055618">
          <a:off x="3049954" y="1195010"/>
          <a:ext cx="260195" cy="33050"/>
        </a:xfrm>
        <a:custGeom>
          <a:avLst/>
          <a:gdLst/>
          <a:ahLst/>
          <a:cxnLst/>
          <a:rect l="0" t="0" r="0" b="0"/>
          <a:pathLst>
            <a:path>
              <a:moveTo>
                <a:pt x="0" y="16525"/>
              </a:moveTo>
              <a:lnTo>
                <a:pt x="260195"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73547" y="1205031"/>
        <a:ext cx="13009" cy="13009"/>
      </dsp:txXfrm>
    </dsp:sp>
    <dsp:sp modelId="{0F491F82-14CB-4CC0-9DEF-6CF4FBA9FF4A}">
      <dsp:nvSpPr>
        <dsp:cNvPr id="0" name=""/>
        <dsp:cNvSpPr/>
      </dsp:nvSpPr>
      <dsp:spPr>
        <a:xfrm>
          <a:off x="2395008" y="0"/>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t>বৃষ্টি</a:t>
          </a:r>
          <a:endParaRPr lang="en-US" sz="2300" kern="1200" dirty="0"/>
        </a:p>
      </dsp:txBody>
      <dsp:txXfrm>
        <a:off x="2558926" y="163918"/>
        <a:ext cx="791467" cy="791467"/>
      </dsp:txXfrm>
    </dsp:sp>
    <dsp:sp modelId="{047F32EC-23F3-44F0-9681-3E61417BEA28}">
      <dsp:nvSpPr>
        <dsp:cNvPr id="0" name=""/>
        <dsp:cNvSpPr/>
      </dsp:nvSpPr>
      <dsp:spPr>
        <a:xfrm rot="19416928">
          <a:off x="3973653" y="1401720"/>
          <a:ext cx="562440" cy="33050"/>
        </a:xfrm>
        <a:custGeom>
          <a:avLst/>
          <a:gdLst/>
          <a:ahLst/>
          <a:cxnLst/>
          <a:rect l="0" t="0" r="0" b="0"/>
          <a:pathLst>
            <a:path>
              <a:moveTo>
                <a:pt x="0" y="16525"/>
              </a:moveTo>
              <a:lnTo>
                <a:pt x="562440"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40813" y="1404184"/>
        <a:ext cx="28122" cy="28122"/>
      </dsp:txXfrm>
    </dsp:sp>
    <dsp:sp modelId="{DA90CD02-6D64-4026-8FC7-21E7A95D9E2D}">
      <dsp:nvSpPr>
        <dsp:cNvPr id="0" name=""/>
        <dsp:cNvSpPr/>
      </dsp:nvSpPr>
      <dsp:spPr>
        <a:xfrm>
          <a:off x="4419595" y="304802"/>
          <a:ext cx="966876" cy="12716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t>সমদ্র</a:t>
          </a:r>
          <a:endParaRPr lang="en-US" sz="2300" kern="1200" dirty="0"/>
        </a:p>
      </dsp:txBody>
      <dsp:txXfrm>
        <a:off x="4561191" y="491038"/>
        <a:ext cx="683684" cy="899224"/>
      </dsp:txXfrm>
    </dsp:sp>
    <dsp:sp modelId="{04B33EE1-E374-46FE-91E4-A67AFB4C59E6}">
      <dsp:nvSpPr>
        <dsp:cNvPr id="0" name=""/>
        <dsp:cNvSpPr/>
      </dsp:nvSpPr>
      <dsp:spPr>
        <a:xfrm rot="2273985">
          <a:off x="3967654" y="2572353"/>
          <a:ext cx="468943" cy="33050"/>
        </a:xfrm>
        <a:custGeom>
          <a:avLst/>
          <a:gdLst/>
          <a:ahLst/>
          <a:cxnLst/>
          <a:rect l="0" t="0" r="0" b="0"/>
          <a:pathLst>
            <a:path>
              <a:moveTo>
                <a:pt x="0" y="16525"/>
              </a:moveTo>
              <a:lnTo>
                <a:pt x="468943"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0402" y="2577155"/>
        <a:ext cx="23447" cy="23447"/>
      </dsp:txXfrm>
    </dsp:sp>
    <dsp:sp modelId="{2EC9F7E9-4693-4E4C-BC93-443AEC0CE136}">
      <dsp:nvSpPr>
        <dsp:cNvPr id="0" name=""/>
        <dsp:cNvSpPr/>
      </dsp:nvSpPr>
      <dsp:spPr>
        <a:xfrm>
          <a:off x="4191005" y="2590801"/>
          <a:ext cx="1305992" cy="9955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t>নদী</a:t>
          </a:r>
          <a:endParaRPr lang="en-US" sz="2300" kern="1200" dirty="0"/>
        </a:p>
      </dsp:txBody>
      <dsp:txXfrm>
        <a:off x="4382263" y="2736591"/>
        <a:ext cx="923476" cy="703939"/>
      </dsp:txXfrm>
    </dsp:sp>
    <dsp:sp modelId="{F4D921A3-1F79-4E1A-8FEB-E71E046859C1}">
      <dsp:nvSpPr>
        <dsp:cNvPr id="0" name=""/>
        <dsp:cNvSpPr/>
      </dsp:nvSpPr>
      <dsp:spPr>
        <a:xfrm rot="6421548">
          <a:off x="3066702" y="2804936"/>
          <a:ext cx="278543" cy="33050"/>
        </a:xfrm>
        <a:custGeom>
          <a:avLst/>
          <a:gdLst/>
          <a:ahLst/>
          <a:cxnLst/>
          <a:rect l="0" t="0" r="0" b="0"/>
          <a:pathLst>
            <a:path>
              <a:moveTo>
                <a:pt x="0" y="16525"/>
              </a:moveTo>
              <a:lnTo>
                <a:pt x="278543"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99010" y="2814498"/>
        <a:ext cx="13927" cy="13927"/>
      </dsp:txXfrm>
    </dsp:sp>
    <dsp:sp modelId="{E573AB4F-0A8C-4842-8F22-273A58CB66B4}">
      <dsp:nvSpPr>
        <dsp:cNvPr id="0" name=""/>
        <dsp:cNvSpPr/>
      </dsp:nvSpPr>
      <dsp:spPr>
        <a:xfrm>
          <a:off x="2441675" y="2930101"/>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t>খাল বিল</a:t>
          </a:r>
          <a:endParaRPr lang="en-US" sz="2300" kern="1200" dirty="0"/>
        </a:p>
      </dsp:txBody>
      <dsp:txXfrm>
        <a:off x="2605593" y="3094019"/>
        <a:ext cx="791467" cy="791467"/>
      </dsp:txXfrm>
    </dsp:sp>
    <dsp:sp modelId="{F32328E2-E61B-4CDD-9610-4E67C665F247}">
      <dsp:nvSpPr>
        <dsp:cNvPr id="0" name=""/>
        <dsp:cNvSpPr/>
      </dsp:nvSpPr>
      <dsp:spPr>
        <a:xfrm rot="9470014">
          <a:off x="1881043" y="2438773"/>
          <a:ext cx="949886" cy="33050"/>
        </a:xfrm>
        <a:custGeom>
          <a:avLst/>
          <a:gdLst/>
          <a:ahLst/>
          <a:cxnLst/>
          <a:rect l="0" t="0" r="0" b="0"/>
          <a:pathLst>
            <a:path>
              <a:moveTo>
                <a:pt x="0" y="16525"/>
              </a:moveTo>
              <a:lnTo>
                <a:pt x="949886"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32239" y="2431551"/>
        <a:ext cx="47494" cy="47494"/>
      </dsp:txXfrm>
    </dsp:sp>
    <dsp:sp modelId="{76AAD0A9-A8B5-4C7A-B7F0-66336D86A005}">
      <dsp:nvSpPr>
        <dsp:cNvPr id="0" name=""/>
        <dsp:cNvSpPr/>
      </dsp:nvSpPr>
      <dsp:spPr>
        <a:xfrm>
          <a:off x="838204" y="2285997"/>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t>হ্রদ</a:t>
          </a:r>
          <a:endParaRPr lang="en-US" sz="2300" kern="1200" dirty="0"/>
        </a:p>
      </dsp:txBody>
      <dsp:txXfrm>
        <a:off x="1002122" y="2449915"/>
        <a:ext cx="791467" cy="791467"/>
      </dsp:txXfrm>
    </dsp:sp>
    <dsp:sp modelId="{0D86BCD8-6710-4173-AD6A-535DEDE8A5DD}">
      <dsp:nvSpPr>
        <dsp:cNvPr id="0" name=""/>
        <dsp:cNvSpPr/>
      </dsp:nvSpPr>
      <dsp:spPr>
        <a:xfrm rot="12063489">
          <a:off x="1765107" y="1544448"/>
          <a:ext cx="1061079" cy="33050"/>
        </a:xfrm>
        <a:custGeom>
          <a:avLst/>
          <a:gdLst/>
          <a:ahLst/>
          <a:cxnLst/>
          <a:rect l="0" t="0" r="0" b="0"/>
          <a:pathLst>
            <a:path>
              <a:moveTo>
                <a:pt x="0" y="16525"/>
              </a:moveTo>
              <a:lnTo>
                <a:pt x="1061079" y="1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69119" y="1534446"/>
        <a:ext cx="53053" cy="53053"/>
      </dsp:txXfrm>
    </dsp:sp>
    <dsp:sp modelId="{F4D21A4D-C30C-4F0D-A950-BE925FEE1050}">
      <dsp:nvSpPr>
        <dsp:cNvPr id="0" name=""/>
        <dsp:cNvSpPr/>
      </dsp:nvSpPr>
      <dsp:spPr>
        <a:xfrm>
          <a:off x="718610" y="609599"/>
          <a:ext cx="1119303" cy="11193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bn-IN" sz="2300" kern="1200" dirty="0" smtClean="0"/>
            <a:t>সাগর</a:t>
          </a:r>
          <a:endParaRPr lang="en-US" sz="2300" kern="1200" dirty="0"/>
        </a:p>
      </dsp:txBody>
      <dsp:txXfrm>
        <a:off x="882528" y="773517"/>
        <a:ext cx="791467" cy="7914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8F24D-A1A6-4BEA-9E42-F27BEA4575E8}" type="datetimeFigureOut">
              <a:rPr lang="en-US" smtClean="0"/>
              <a:t>1/25/2020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EBB2B3-CBB9-478E-8DCA-182D78F25AF3}" type="slidenum">
              <a:rPr lang="en-US" smtClean="0"/>
              <a:t>‹#›</a:t>
            </a:fld>
            <a:endParaRPr lang="en-US"/>
          </a:p>
        </p:txBody>
      </p:sp>
    </p:spTree>
    <p:extLst>
      <p:ext uri="{BB962C8B-B14F-4D97-AF65-F5344CB8AC3E}">
        <p14:creationId xmlns:p14="http://schemas.microsoft.com/office/powerpoint/2010/main" val="262203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BB2B3-CBB9-478E-8DCA-182D78F25AF3}" type="slidenum">
              <a:rPr lang="en-US" smtClean="0"/>
              <a:t>3</a:t>
            </a:fld>
            <a:endParaRPr lang="en-US"/>
          </a:p>
        </p:txBody>
      </p:sp>
    </p:spTree>
    <p:extLst>
      <p:ext uri="{BB962C8B-B14F-4D97-AF65-F5344CB8AC3E}">
        <p14:creationId xmlns:p14="http://schemas.microsoft.com/office/powerpoint/2010/main" val="425417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EBB2B3-CBB9-478E-8DCA-182D78F25AF3}" type="slidenum">
              <a:rPr lang="en-US" smtClean="0"/>
              <a:t>4</a:t>
            </a:fld>
            <a:endParaRPr lang="en-US"/>
          </a:p>
        </p:txBody>
      </p:sp>
    </p:spTree>
    <p:extLst>
      <p:ext uri="{BB962C8B-B14F-4D97-AF65-F5344CB8AC3E}">
        <p14:creationId xmlns:p14="http://schemas.microsoft.com/office/powerpoint/2010/main" val="294815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বিল</a:t>
            </a:r>
            <a:endParaRPr lang="en-US" dirty="0"/>
          </a:p>
        </p:txBody>
      </p:sp>
      <p:sp>
        <p:nvSpPr>
          <p:cNvPr id="4" name="Slide Number Placeholder 3"/>
          <p:cNvSpPr>
            <a:spLocks noGrp="1"/>
          </p:cNvSpPr>
          <p:nvPr>
            <p:ph type="sldNum" sz="quarter" idx="10"/>
          </p:nvPr>
        </p:nvSpPr>
        <p:spPr/>
        <p:txBody>
          <a:bodyPr/>
          <a:lstStyle/>
          <a:p>
            <a:fld id="{D4EBB2B3-CBB9-478E-8DCA-182D78F25AF3}" type="slidenum">
              <a:rPr lang="en-US" smtClean="0"/>
              <a:t>11</a:t>
            </a:fld>
            <a:endParaRPr lang="en-US"/>
          </a:p>
        </p:txBody>
      </p:sp>
    </p:spTree>
    <p:extLst>
      <p:ext uri="{BB962C8B-B14F-4D97-AF65-F5344CB8AC3E}">
        <p14:creationId xmlns:p14="http://schemas.microsoft.com/office/powerpoint/2010/main" val="77463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D4EBB2B3-CBB9-478E-8DCA-182D78F25AF3}" type="slidenum">
              <a:rPr lang="en-US" smtClean="0"/>
              <a:t>19</a:t>
            </a:fld>
            <a:endParaRPr lang="en-US"/>
          </a:p>
        </p:txBody>
      </p:sp>
    </p:spTree>
    <p:extLst>
      <p:ext uri="{BB962C8B-B14F-4D97-AF65-F5344CB8AC3E}">
        <p14:creationId xmlns:p14="http://schemas.microsoft.com/office/powerpoint/2010/main" val="3635739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6" y="121557"/>
            <a:ext cx="8991600" cy="1433286"/>
          </a:xfrm>
          <a:solidFill>
            <a:srgbClr val="0070C0"/>
          </a:solidFill>
        </p:spPr>
        <p:txBody>
          <a:bodyPr>
            <a:noAutofit/>
          </a:bodyPr>
          <a:lstStyle/>
          <a:p>
            <a:r>
              <a:rPr lang="bn-IN" sz="8000" dirty="0" smtClean="0">
                <a:latin typeface="NikoshBAN" pitchFamily="2" charset="0"/>
                <a:cs typeface="NikoshBAN" pitchFamily="2" charset="0"/>
              </a:rPr>
              <a:t>শূভেচ্ছা</a:t>
            </a:r>
            <a:endParaRPr lang="en-US" sz="8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676400"/>
            <a:ext cx="3892862" cy="304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76400"/>
            <a:ext cx="4572000" cy="3137977"/>
          </a:xfrm>
          <a:prstGeom prst="rect">
            <a:avLst/>
          </a:prstGeom>
        </p:spPr>
      </p:pic>
      <p:sp>
        <p:nvSpPr>
          <p:cNvPr id="5" name="5-Point Star 4"/>
          <p:cNvSpPr/>
          <p:nvPr/>
        </p:nvSpPr>
        <p:spPr>
          <a:xfrm>
            <a:off x="6823231" y="533400"/>
            <a:ext cx="1025369" cy="6096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371600" y="381000"/>
            <a:ext cx="1600200" cy="457200"/>
          </a:xfrm>
          <a:prstGeom prst="star5">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6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21600000">
                                      <p:cBhvr>
                                        <p:cTn id="42" dur="2000" fill="hold"/>
                                        <p:tgtEl>
                                          <p:spTgt spid="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80">
                                          <p:stCondLst>
                                            <p:cond delay="0"/>
                                          </p:stCondLst>
                                        </p:cTn>
                                        <p:tgtEl>
                                          <p:spTgt spid="4"/>
                                        </p:tgtEl>
                                      </p:cBhvr>
                                    </p:animEffect>
                                    <p:anim calcmode="lin" valueType="num">
                                      <p:cBhvr>
                                        <p:cTn id="4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3" dur="26">
                                          <p:stCondLst>
                                            <p:cond delay="650"/>
                                          </p:stCondLst>
                                        </p:cTn>
                                        <p:tgtEl>
                                          <p:spTgt spid="4"/>
                                        </p:tgtEl>
                                      </p:cBhvr>
                                      <p:to x="100000" y="60000"/>
                                    </p:animScale>
                                    <p:animScale>
                                      <p:cBhvr>
                                        <p:cTn id="54" dur="166" decel="50000">
                                          <p:stCondLst>
                                            <p:cond delay="676"/>
                                          </p:stCondLst>
                                        </p:cTn>
                                        <p:tgtEl>
                                          <p:spTgt spid="4"/>
                                        </p:tgtEl>
                                      </p:cBhvr>
                                      <p:to x="100000" y="100000"/>
                                    </p:animScale>
                                    <p:animScale>
                                      <p:cBhvr>
                                        <p:cTn id="55" dur="26">
                                          <p:stCondLst>
                                            <p:cond delay="1312"/>
                                          </p:stCondLst>
                                        </p:cTn>
                                        <p:tgtEl>
                                          <p:spTgt spid="4"/>
                                        </p:tgtEl>
                                      </p:cBhvr>
                                      <p:to x="100000" y="80000"/>
                                    </p:animScale>
                                    <p:animScale>
                                      <p:cBhvr>
                                        <p:cTn id="56" dur="166" decel="50000">
                                          <p:stCondLst>
                                            <p:cond delay="1338"/>
                                          </p:stCondLst>
                                        </p:cTn>
                                        <p:tgtEl>
                                          <p:spTgt spid="4"/>
                                        </p:tgtEl>
                                      </p:cBhvr>
                                      <p:to x="100000" y="100000"/>
                                    </p:animScale>
                                    <p:animScale>
                                      <p:cBhvr>
                                        <p:cTn id="57" dur="26">
                                          <p:stCondLst>
                                            <p:cond delay="1642"/>
                                          </p:stCondLst>
                                        </p:cTn>
                                        <p:tgtEl>
                                          <p:spTgt spid="4"/>
                                        </p:tgtEl>
                                      </p:cBhvr>
                                      <p:to x="100000" y="90000"/>
                                    </p:animScale>
                                    <p:animScale>
                                      <p:cBhvr>
                                        <p:cTn id="58" dur="166" decel="50000">
                                          <p:stCondLst>
                                            <p:cond delay="1668"/>
                                          </p:stCondLst>
                                        </p:cTn>
                                        <p:tgtEl>
                                          <p:spTgt spid="4"/>
                                        </p:tgtEl>
                                      </p:cBhvr>
                                      <p:to x="100000" y="100000"/>
                                    </p:animScale>
                                    <p:animScale>
                                      <p:cBhvr>
                                        <p:cTn id="59" dur="26">
                                          <p:stCondLst>
                                            <p:cond delay="1808"/>
                                          </p:stCondLst>
                                        </p:cTn>
                                        <p:tgtEl>
                                          <p:spTgt spid="4"/>
                                        </p:tgtEl>
                                      </p:cBhvr>
                                      <p:to x="100000" y="95000"/>
                                    </p:animScale>
                                    <p:animScale>
                                      <p:cBhvr>
                                        <p:cTn id="60" dur="166" decel="50000">
                                          <p:stCondLst>
                                            <p:cond delay="1834"/>
                                          </p:stCondLst>
                                        </p:cTn>
                                        <p:tgtEl>
                                          <p:spTgt spid="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8" presetClass="emph" presetSubtype="0" fill="hold" nodeType="clickEffect">
                                  <p:stCondLst>
                                    <p:cond delay="0"/>
                                  </p:stCondLst>
                                  <p:childTnLst>
                                    <p:animRot by="21600000">
                                      <p:cBhvr>
                                        <p:cTn id="64"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763000" cy="4724400"/>
          </a:xfrm>
        </p:spPr>
        <p:txBody>
          <a:bodyPr>
            <a:normAutofit/>
          </a:bodyPr>
          <a:lstStyle/>
          <a:p>
            <a:pPr marL="571500" indent="-571500">
              <a:buFont typeface="Wingdings" pitchFamily="2" charset="2"/>
              <a:buChar char="q"/>
            </a:pPr>
            <a:r>
              <a:rPr lang="bn-IN" dirty="0" smtClean="0">
                <a:latin typeface="NikoshBAN" pitchFamily="2" charset="0"/>
                <a:cs typeface="NikoshBAN" pitchFamily="2" charset="0"/>
              </a:rPr>
              <a:t>পানির উৎস গুলোকে দুই ভাগে ভাগ করা যায়।</a:t>
            </a:r>
            <a:br>
              <a:rPr lang="bn-IN" dirty="0" smtClean="0">
                <a:latin typeface="NikoshBAN" pitchFamily="2" charset="0"/>
                <a:cs typeface="NikoshBAN" pitchFamily="2" charset="0"/>
              </a:rPr>
            </a:br>
            <a:r>
              <a:rPr lang="bn-IN" dirty="0" smtClean="0">
                <a:latin typeface="NikoshBAN" pitchFamily="2" charset="0"/>
                <a:cs typeface="NikoshBAN" pitchFamily="2" charset="0"/>
              </a:rPr>
              <a:t>যথাঃ১। প্রাকৃতিক পানির  উৎস ।</a:t>
            </a:r>
            <a:br>
              <a:rPr lang="bn-IN" dirty="0" smtClean="0">
                <a:latin typeface="NikoshBAN" pitchFamily="2" charset="0"/>
                <a:cs typeface="NikoshBAN" pitchFamily="2" charset="0"/>
              </a:rPr>
            </a:br>
            <a:r>
              <a:rPr lang="bn-IN" dirty="0" smtClean="0">
                <a:latin typeface="NikoshBAN" pitchFamily="2" charset="0"/>
                <a:cs typeface="NikoshBAN" pitchFamily="2" charset="0"/>
              </a:rPr>
              <a:t>২।মানুষের তৈরি পানির উৎস।</a:t>
            </a:r>
            <a:br>
              <a:rPr lang="bn-IN" dirty="0" smtClean="0">
                <a:latin typeface="NikoshBAN" pitchFamily="2" charset="0"/>
                <a:cs typeface="NikoshBAN" pitchFamily="2" charset="0"/>
              </a:rPr>
            </a:br>
            <a:r>
              <a:rPr lang="bn-IN" dirty="0" smtClean="0">
                <a:latin typeface="NikoshBAN" pitchFamily="2" charset="0"/>
                <a:cs typeface="NikoshBAN" pitchFamily="2" charset="0"/>
              </a:rPr>
              <a:t/>
            </a:r>
            <a:br>
              <a:rPr lang="bn-IN" dirty="0" smtClean="0">
                <a:latin typeface="NikoshBAN" pitchFamily="2" charset="0"/>
                <a:cs typeface="NikoshBAN" pitchFamily="2" charset="0"/>
              </a:rPr>
            </a:br>
            <a:r>
              <a:rPr lang="bn-IN" dirty="0" smtClean="0">
                <a:latin typeface="NikoshBAN" pitchFamily="2" charset="0"/>
                <a:cs typeface="NikoshBAN" pitchFamily="2" charset="0"/>
              </a:rPr>
              <a:t/>
            </a:r>
            <a:br>
              <a:rPr lang="bn-IN" dirty="0" smtClean="0">
                <a:latin typeface="NikoshBAN" pitchFamily="2" charset="0"/>
                <a:cs typeface="NikoshBAN" pitchFamily="2" charset="0"/>
              </a:rPr>
            </a:br>
            <a:endParaRPr lang="en-US" dirty="0">
              <a:latin typeface="NikoshBAN" pitchFamily="2" charset="0"/>
              <a:cs typeface="NikoshBAN" pitchFamily="2" charset="0"/>
            </a:endParaRPr>
          </a:p>
        </p:txBody>
      </p:sp>
    </p:spTree>
    <p:extLst>
      <p:ext uri="{BB962C8B-B14F-4D97-AF65-F5344CB8AC3E}">
        <p14:creationId xmlns:p14="http://schemas.microsoft.com/office/powerpoint/2010/main" val="107152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382000" cy="3200400"/>
          </a:xfrm>
        </p:spPr>
        <p:txBody>
          <a:bodyPr/>
          <a:lstStyle/>
          <a:p>
            <a:pPr marL="571500" indent="-571500">
              <a:buFont typeface="Wingdings" pitchFamily="2" charset="2"/>
              <a:buChar char="q"/>
            </a:pPr>
            <a:r>
              <a:rPr lang="bn-IN" dirty="0" smtClean="0">
                <a:latin typeface="NikoshBAN" pitchFamily="2" charset="0"/>
                <a:cs typeface="NikoshBAN" pitchFamily="2" charset="0"/>
              </a:rPr>
              <a:t>যে সমস্ত পানি আমরা নদি –নালা- খাল-বিল-হ্রদ-সাগর বৃষ্টি থেকে পেয়ে থাকি তাকে প্রাকৃতিক ঊৎস বলে।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04308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47811555"/>
              </p:ext>
            </p:extLst>
          </p:nvPr>
        </p:nvGraphicFramePr>
        <p:xfrm>
          <a:off x="1905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9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F4D21A4D-C30C-4F0D-A950-BE925FEE1050}"/>
                                            </p:graphicEl>
                                          </p:spTgt>
                                        </p:tgtEl>
                                        <p:attrNameLst>
                                          <p:attrName>style.visibility</p:attrName>
                                        </p:attrNameLst>
                                      </p:cBhvr>
                                      <p:to>
                                        <p:strVal val="visible"/>
                                      </p:to>
                                    </p:set>
                                    <p:animEffect transition="in" filter="wheel(1)">
                                      <p:cBhvr>
                                        <p:cTn id="7" dur="2000"/>
                                        <p:tgtEl>
                                          <p:spTgt spid="2">
                                            <p:graphicEl>
                                              <a:dgm id="{F4D21A4D-C30C-4F0D-A950-BE925FEE105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graphicEl>
                                              <a:dgm id="{76AAD0A9-A8B5-4C7A-B7F0-66336D86A005}"/>
                                            </p:graphicEl>
                                          </p:spTgt>
                                        </p:tgtEl>
                                        <p:attrNameLst>
                                          <p:attrName>style.visibility</p:attrName>
                                        </p:attrNameLst>
                                      </p:cBhvr>
                                      <p:to>
                                        <p:strVal val="visible"/>
                                      </p:to>
                                    </p:set>
                                    <p:animEffect transition="in" filter="wheel(1)">
                                      <p:cBhvr>
                                        <p:cTn id="12" dur="2000"/>
                                        <p:tgtEl>
                                          <p:spTgt spid="2">
                                            <p:graphicEl>
                                              <a:dgm id="{76AAD0A9-A8B5-4C7A-B7F0-66336D86A00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graphicEl>
                                              <a:dgm id="{E573AB4F-0A8C-4842-8F22-273A58CB66B4}"/>
                                            </p:graphicEl>
                                          </p:spTgt>
                                        </p:tgtEl>
                                        <p:attrNameLst>
                                          <p:attrName>style.visibility</p:attrName>
                                        </p:attrNameLst>
                                      </p:cBhvr>
                                      <p:to>
                                        <p:strVal val="visible"/>
                                      </p:to>
                                    </p:set>
                                    <p:animEffect transition="in" filter="wheel(1)">
                                      <p:cBhvr>
                                        <p:cTn id="17" dur="2000"/>
                                        <p:tgtEl>
                                          <p:spTgt spid="2">
                                            <p:graphicEl>
                                              <a:dgm id="{E573AB4F-0A8C-4842-8F22-273A58CB66B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graphicEl>
                                              <a:dgm id="{2EC9F7E9-4693-4E4C-BC93-443AEC0CE136}"/>
                                            </p:graphicEl>
                                          </p:spTgt>
                                        </p:tgtEl>
                                        <p:attrNameLst>
                                          <p:attrName>style.visibility</p:attrName>
                                        </p:attrNameLst>
                                      </p:cBhvr>
                                      <p:to>
                                        <p:strVal val="visible"/>
                                      </p:to>
                                    </p:set>
                                    <p:animEffect transition="in" filter="wheel(1)">
                                      <p:cBhvr>
                                        <p:cTn id="22" dur="2000"/>
                                        <p:tgtEl>
                                          <p:spTgt spid="2">
                                            <p:graphicEl>
                                              <a:dgm id="{2EC9F7E9-4693-4E4C-BC93-443AEC0CE13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graphicEl>
                                              <a:dgm id="{DA90CD02-6D64-4026-8FC7-21E7A95D9E2D}"/>
                                            </p:graphicEl>
                                          </p:spTgt>
                                        </p:tgtEl>
                                        <p:attrNameLst>
                                          <p:attrName>style.visibility</p:attrName>
                                        </p:attrNameLst>
                                      </p:cBhvr>
                                      <p:to>
                                        <p:strVal val="visible"/>
                                      </p:to>
                                    </p:set>
                                    <p:animEffect transition="in" filter="wheel(1)">
                                      <p:cBhvr>
                                        <p:cTn id="27" dur="2000"/>
                                        <p:tgtEl>
                                          <p:spTgt spid="2">
                                            <p:graphicEl>
                                              <a:dgm id="{DA90CD02-6D64-4026-8FC7-21E7A95D9E2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graphicEl>
                                              <a:dgm id="{0F491F82-14CB-4CC0-9DEF-6CF4FBA9FF4A}"/>
                                            </p:graphicEl>
                                          </p:spTgt>
                                        </p:tgtEl>
                                        <p:attrNameLst>
                                          <p:attrName>style.visibility</p:attrName>
                                        </p:attrNameLst>
                                      </p:cBhvr>
                                      <p:to>
                                        <p:strVal val="visible"/>
                                      </p:to>
                                    </p:set>
                                    <p:animEffect transition="in" filter="wheel(1)">
                                      <p:cBhvr>
                                        <p:cTn id="32" dur="2000"/>
                                        <p:tgtEl>
                                          <p:spTgt spid="2">
                                            <p:graphicEl>
                                              <a:dgm id="{0F491F82-14CB-4CC0-9DEF-6CF4FBA9FF4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graphicEl>
                                              <a:dgm id="{0D86BCD8-6710-4173-AD6A-535DEDE8A5DD}"/>
                                            </p:graphicEl>
                                          </p:spTgt>
                                        </p:tgtEl>
                                        <p:attrNameLst>
                                          <p:attrName>style.visibility</p:attrName>
                                        </p:attrNameLst>
                                      </p:cBhvr>
                                      <p:to>
                                        <p:strVal val="visible"/>
                                      </p:to>
                                    </p:set>
                                    <p:animEffect transition="in" filter="wheel(1)">
                                      <p:cBhvr>
                                        <p:cTn id="37" dur="2000"/>
                                        <p:tgtEl>
                                          <p:spTgt spid="2">
                                            <p:graphicEl>
                                              <a:dgm id="{0D86BCD8-6710-4173-AD6A-535DEDE8A5DD}"/>
                                            </p:graphic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
                                            <p:graphicEl>
                                              <a:dgm id="{F32328E2-E61B-4CDD-9610-4E67C665F247}"/>
                                            </p:graphicEl>
                                          </p:spTgt>
                                        </p:tgtEl>
                                        <p:attrNameLst>
                                          <p:attrName>style.visibility</p:attrName>
                                        </p:attrNameLst>
                                      </p:cBhvr>
                                      <p:to>
                                        <p:strVal val="visible"/>
                                      </p:to>
                                    </p:set>
                                    <p:animEffect transition="in" filter="wheel(1)">
                                      <p:cBhvr>
                                        <p:cTn id="40" dur="2000"/>
                                        <p:tgtEl>
                                          <p:spTgt spid="2">
                                            <p:graphicEl>
                                              <a:dgm id="{F32328E2-E61B-4CDD-9610-4E67C665F247}"/>
                                            </p:graphic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
                                            <p:graphicEl>
                                              <a:dgm id="{F4D921A3-1F79-4E1A-8FEB-E71E046859C1}"/>
                                            </p:graphicEl>
                                          </p:spTgt>
                                        </p:tgtEl>
                                        <p:attrNameLst>
                                          <p:attrName>style.visibility</p:attrName>
                                        </p:attrNameLst>
                                      </p:cBhvr>
                                      <p:to>
                                        <p:strVal val="visible"/>
                                      </p:to>
                                    </p:set>
                                    <p:animEffect transition="in" filter="wheel(1)">
                                      <p:cBhvr>
                                        <p:cTn id="43" dur="2000"/>
                                        <p:tgtEl>
                                          <p:spTgt spid="2">
                                            <p:graphicEl>
                                              <a:dgm id="{F4D921A3-1F79-4E1A-8FEB-E71E046859C1}"/>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
                                            <p:graphicEl>
                                              <a:dgm id="{04B33EE1-E374-46FE-91E4-A67AFB4C59E6}"/>
                                            </p:graphicEl>
                                          </p:spTgt>
                                        </p:tgtEl>
                                        <p:attrNameLst>
                                          <p:attrName>style.visibility</p:attrName>
                                        </p:attrNameLst>
                                      </p:cBhvr>
                                      <p:to>
                                        <p:strVal val="visible"/>
                                      </p:to>
                                    </p:set>
                                    <p:animEffect transition="in" filter="wheel(1)">
                                      <p:cBhvr>
                                        <p:cTn id="46" dur="2000"/>
                                        <p:tgtEl>
                                          <p:spTgt spid="2">
                                            <p:graphicEl>
                                              <a:dgm id="{04B33EE1-E374-46FE-91E4-A67AFB4C59E6}"/>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
                                            <p:graphicEl>
                                              <a:dgm id="{047F32EC-23F3-44F0-9681-3E61417BEA28}"/>
                                            </p:graphicEl>
                                          </p:spTgt>
                                        </p:tgtEl>
                                        <p:attrNameLst>
                                          <p:attrName>style.visibility</p:attrName>
                                        </p:attrNameLst>
                                      </p:cBhvr>
                                      <p:to>
                                        <p:strVal val="visible"/>
                                      </p:to>
                                    </p:set>
                                    <p:animEffect transition="in" filter="wheel(1)">
                                      <p:cBhvr>
                                        <p:cTn id="49" dur="2000"/>
                                        <p:tgtEl>
                                          <p:spTgt spid="2">
                                            <p:graphicEl>
                                              <a:dgm id="{047F32EC-23F3-44F0-9681-3E61417BEA28}"/>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
                                            <p:graphicEl>
                                              <a:dgm id="{1C01FFBF-A396-4477-B424-7C6EB499DC75}"/>
                                            </p:graphicEl>
                                          </p:spTgt>
                                        </p:tgtEl>
                                        <p:attrNameLst>
                                          <p:attrName>style.visibility</p:attrName>
                                        </p:attrNameLst>
                                      </p:cBhvr>
                                      <p:to>
                                        <p:strVal val="visible"/>
                                      </p:to>
                                    </p:set>
                                    <p:animEffect transition="in" filter="wheel(1)">
                                      <p:cBhvr>
                                        <p:cTn id="52" dur="2000"/>
                                        <p:tgtEl>
                                          <p:spTgt spid="2">
                                            <p:graphicEl>
                                              <a:dgm id="{1C01FFBF-A396-4477-B424-7C6EB499DC75}"/>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
                                            <p:graphicEl>
                                              <a:dgm id="{71A7860F-A73E-4511-A71E-34237F95FA96}"/>
                                            </p:graphicEl>
                                          </p:spTgt>
                                        </p:tgtEl>
                                        <p:attrNameLst>
                                          <p:attrName>style.visibility</p:attrName>
                                        </p:attrNameLst>
                                      </p:cBhvr>
                                      <p:to>
                                        <p:strVal val="visible"/>
                                      </p:to>
                                    </p:set>
                                    <p:animEffect transition="in" filter="wheel(1)">
                                      <p:cBhvr>
                                        <p:cTn id="55" dur="2000"/>
                                        <p:tgtEl>
                                          <p:spTgt spid="2">
                                            <p:graphicEl>
                                              <a:dgm id="{71A7860F-A73E-4511-A71E-34237F95FA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419" y="2590800"/>
            <a:ext cx="4788842" cy="3581400"/>
          </a:xfrm>
          <a:prstGeom prst="rect">
            <a:avLst/>
          </a:prstGeom>
        </p:spPr>
      </p:pic>
    </p:spTree>
    <p:extLst>
      <p:ext uri="{BB962C8B-B14F-4D97-AF65-F5344CB8AC3E}">
        <p14:creationId xmlns:p14="http://schemas.microsoft.com/office/powerpoint/2010/main" val="391838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533400"/>
            <a:ext cx="3124636" cy="1524213"/>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514600"/>
            <a:ext cx="6799887" cy="3505200"/>
          </a:xfrm>
          <a:prstGeom prst="rect">
            <a:avLst/>
          </a:prstGeom>
        </p:spPr>
      </p:pic>
    </p:spTree>
    <p:extLst>
      <p:ext uri="{BB962C8B-B14F-4D97-AF65-F5344CB8AC3E}">
        <p14:creationId xmlns:p14="http://schemas.microsoft.com/office/powerpoint/2010/main" val="203557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62200"/>
            <a:ext cx="8382000" cy="2438400"/>
          </a:xfrm>
        </p:spPr>
        <p:txBody>
          <a:bodyPr>
            <a:normAutofit fontScale="90000"/>
          </a:bodyPr>
          <a:lstStyle/>
          <a:p>
            <a:r>
              <a:rPr lang="bn-IN" dirty="0" smtClean="0"/>
              <a:t>যে সমস্ত পানি পুকুর ,কুয়া,নল্কুপ এবং পানির কল থেকেও আমরা পেয়ে থাকি এগুলোকে মানুষের তৈরা পানির </a:t>
            </a:r>
            <a:r>
              <a:rPr lang="bn-IN" dirty="0" smtClean="0"/>
              <a:t>ঊৎস </a:t>
            </a:r>
            <a:r>
              <a:rPr lang="bn-IN" dirty="0" smtClean="0"/>
              <a:t>বলে।</a:t>
            </a:r>
            <a:endParaRPr lang="en-US" dirty="0"/>
          </a:p>
        </p:txBody>
      </p:sp>
    </p:spTree>
    <p:extLst>
      <p:ext uri="{BB962C8B-B14F-4D97-AF65-F5344CB8AC3E}">
        <p14:creationId xmlns:p14="http://schemas.microsoft.com/office/powerpoint/2010/main" val="10532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16" y="304800"/>
            <a:ext cx="3581400" cy="20145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682" y="304800"/>
            <a:ext cx="3080986" cy="20502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8379" y="3650242"/>
            <a:ext cx="2076450" cy="278287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2516" y="312174"/>
            <a:ext cx="2143125" cy="21431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3941387"/>
            <a:ext cx="2085975" cy="219075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3999" y="3941386"/>
            <a:ext cx="3439309" cy="1926013"/>
          </a:xfrm>
          <a:prstGeom prst="rect">
            <a:avLst/>
          </a:prstGeom>
        </p:spPr>
      </p:pic>
    </p:spTree>
    <p:extLst>
      <p:ext uri="{BB962C8B-B14F-4D97-AF65-F5344CB8AC3E}">
        <p14:creationId xmlns:p14="http://schemas.microsoft.com/office/powerpoint/2010/main" val="343042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38" y="1676400"/>
            <a:ext cx="8725271" cy="2489482"/>
          </a:xfrm>
          <a:prstGeom prst="rect">
            <a:avLst/>
          </a:prstGeom>
        </p:spPr>
      </p:pic>
    </p:spTree>
    <p:extLst>
      <p:ext uri="{BB962C8B-B14F-4D97-AF65-F5344CB8AC3E}">
        <p14:creationId xmlns:p14="http://schemas.microsoft.com/office/powerpoint/2010/main" val="4187935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828800"/>
            <a:ext cx="5535268" cy="3448202"/>
          </a:xfrm>
          <a:prstGeom prst="rect">
            <a:avLst/>
          </a:prstGeom>
        </p:spPr>
      </p:pic>
    </p:spTree>
    <p:extLst>
      <p:ext uri="{BB962C8B-B14F-4D97-AF65-F5344CB8AC3E}">
        <p14:creationId xmlns:p14="http://schemas.microsoft.com/office/powerpoint/2010/main" val="1351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811962"/>
          </a:xfrm>
        </p:spPr>
        <p:txBody>
          <a:bodyPr>
            <a:normAutofit/>
          </a:bodyPr>
          <a:lstStyle/>
          <a:p>
            <a:pPr marL="571500" indent="-571500" algn="l">
              <a:buFont typeface="Wingdings" pitchFamily="2" charset="2"/>
              <a:buChar char="q"/>
            </a:pPr>
            <a:r>
              <a:rPr lang="bn-IN" sz="4000" dirty="0" smtClean="0">
                <a:latin typeface="NikoshBAN" pitchFamily="2" charset="0"/>
                <a:cs typeface="NikoshBAN" pitchFamily="2" charset="0"/>
              </a:rPr>
              <a:t>সঠিক উত্তরে টিক চিহ্ন দাও।</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ক।পানির ঊৎসকে কয় ভাগে ভাগ করা হয়েছে?</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১।এক ভাগে?    ২। দুই ভাগে?</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৩।তিন ভাগে? চার ভাগে?</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খ।কোনটি নিরাপদ পানি</a:t>
            </a:r>
            <a:r>
              <a:rPr lang="bn-IN" sz="4000" dirty="0" smtClean="0">
                <a:latin typeface="NikoshBAN" pitchFamily="2" charset="0"/>
                <a:cs typeface="NikoshBAN" pitchFamily="2" charset="0"/>
              </a:rPr>
              <a:t>?</a:t>
            </a:r>
            <a:r>
              <a:rPr lang="en-US" sz="4000" dirty="0" smtClean="0">
                <a:latin typeface="NikoshBAN" pitchFamily="2" charset="0"/>
                <a:cs typeface="NikoshBAN" pitchFamily="2" charset="0"/>
              </a:rPr>
              <a:t>             </a:t>
            </a:r>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১।নদীর পানি?২।নলকুপের পানি</a:t>
            </a:r>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৩।সাগরের পানি?৪।বৃষ্টির পানি</a:t>
            </a:r>
            <a:r>
              <a:rPr lang="bn-IN" sz="4000" dirty="0" smtClean="0">
                <a:latin typeface="NikoshBAN" pitchFamily="2" charset="0"/>
                <a:cs typeface="NikoshBAN" pitchFamily="2" charset="0"/>
              </a:rPr>
              <a:t>?           </a:t>
            </a:r>
            <a:r>
              <a:rPr lang="bn-IN" sz="4000" dirty="0" smtClean="0">
                <a:latin typeface="NikoshBAN" pitchFamily="2" charset="0"/>
                <a:cs typeface="NikoshBAN" pitchFamily="2" charset="0"/>
              </a:rPr>
              <a:t/>
            </a:r>
            <a:br>
              <a:rPr lang="bn-IN" sz="4000" dirty="0" smtClean="0">
                <a:latin typeface="NikoshBAN" pitchFamily="2" charset="0"/>
                <a:cs typeface="NikoshBAN" pitchFamily="2" charset="0"/>
              </a:rPr>
            </a:br>
            <a:r>
              <a:rPr lang="bn-IN" sz="4000" dirty="0">
                <a:latin typeface="NikoshBAN" pitchFamily="2" charset="0"/>
                <a:cs typeface="NikoshBAN" pitchFamily="2" charset="0"/>
              </a:rPr>
              <a:t>গ</a:t>
            </a:r>
            <a:r>
              <a:rPr lang="bn-IN" sz="4000" dirty="0" smtClean="0">
                <a:latin typeface="NikoshBAN" pitchFamily="2" charset="0"/>
                <a:cs typeface="NikoshBAN" pitchFamily="2" charset="0"/>
              </a:rPr>
              <a:t>।পিপাসা পেলে কি পান করি?</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১।ভাত? ২।রূটি</a:t>
            </a:r>
            <a:br>
              <a:rPr lang="bn-IN" sz="4000" dirty="0" smtClean="0">
                <a:latin typeface="NikoshBAN" pitchFamily="2" charset="0"/>
                <a:cs typeface="NikoshBAN" pitchFamily="2" charset="0"/>
              </a:rPr>
            </a:br>
            <a:r>
              <a:rPr lang="bn-IN" sz="4000" dirty="0" smtClean="0">
                <a:latin typeface="NikoshBAN" pitchFamily="2" charset="0"/>
                <a:cs typeface="NikoshBAN" pitchFamily="2" charset="0"/>
              </a:rPr>
              <a:t>৩।পানি? ৪।সবজি?</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16050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610600" cy="4038600"/>
          </a:xfrm>
        </p:spPr>
        <p:txBody>
          <a:bodyPr>
            <a:noAutofit/>
          </a:bodyPr>
          <a:lstStyle/>
          <a:p>
            <a:pPr marL="571500" indent="-571500" algn="l">
              <a:buFont typeface="Wingdings" pitchFamily="2" charset="2"/>
              <a:buChar char="q"/>
            </a:pPr>
            <a:r>
              <a:rPr lang="bn-IN" sz="3600" dirty="0">
                <a:solidFill>
                  <a:srgbClr val="7030A0"/>
                </a:solidFill>
              </a:rPr>
              <a:t>শিক্ষকের পরিচিতিঃ</a:t>
            </a:r>
            <a:r>
              <a:rPr lang="bn-IN" sz="3600" dirty="0"/>
              <a:t/>
            </a:r>
            <a:br>
              <a:rPr lang="bn-IN" sz="3600" dirty="0"/>
            </a:br>
            <a:r>
              <a:rPr lang="bn-IN" sz="3600" dirty="0" smtClean="0">
                <a:solidFill>
                  <a:srgbClr val="7030A0"/>
                </a:solidFill>
              </a:rPr>
              <a:t>আতোয়ার </a:t>
            </a:r>
            <a:r>
              <a:rPr lang="bn-IN" sz="3600" dirty="0">
                <a:solidFill>
                  <a:srgbClr val="7030A0"/>
                </a:solidFill>
              </a:rPr>
              <a:t>হোসেন</a:t>
            </a:r>
            <a:r>
              <a:rPr lang="bn-IN" sz="3600" dirty="0" smtClean="0"/>
              <a:t>।</a:t>
            </a:r>
            <a:br>
              <a:rPr lang="bn-IN" sz="3600" dirty="0" smtClean="0"/>
            </a:br>
            <a:r>
              <a:rPr lang="bn-IN" sz="3600" dirty="0" smtClean="0">
                <a:solidFill>
                  <a:srgbClr val="7030A0"/>
                </a:solidFill>
              </a:rPr>
              <a:t>জগন্নাথপুর সরকারি প্রাথমিক বিদ্যালয়।</a:t>
            </a:r>
            <a:r>
              <a:rPr lang="en-US" sz="3600" dirty="0" smtClean="0"/>
              <a:t/>
            </a:r>
            <a:br>
              <a:rPr lang="en-US" sz="3600" dirty="0" smtClean="0"/>
            </a:br>
            <a:r>
              <a:rPr lang="bn-IN" sz="3600" dirty="0"/>
              <a:t/>
            </a:r>
            <a:br>
              <a:rPr lang="bn-IN" sz="3600" dirty="0"/>
            </a:br>
            <a:r>
              <a:rPr lang="bn-IN" sz="3600" dirty="0" smtClean="0">
                <a:solidFill>
                  <a:srgbClr val="7030A0"/>
                </a:solidFill>
                <a:latin typeface="NikoshBAN" pitchFamily="2" charset="0"/>
                <a:cs typeface="NikoshBAN" pitchFamily="2" charset="0"/>
              </a:rPr>
              <a:t>সহকারি শিক্ষক।</a:t>
            </a:r>
            <a:r>
              <a:rPr lang="en-US" sz="3600" dirty="0" smtClean="0">
                <a:solidFill>
                  <a:srgbClr val="7030A0"/>
                </a:solidFill>
                <a:latin typeface="NikoshBAN" pitchFamily="2" charset="0"/>
                <a:cs typeface="NikoshBAN" pitchFamily="2" charset="0"/>
              </a:rPr>
              <a:t/>
            </a:r>
            <a:br>
              <a:rPr lang="en-US" sz="3600" dirty="0" smtClean="0">
                <a:solidFill>
                  <a:srgbClr val="7030A0"/>
                </a:solidFill>
                <a:latin typeface="NikoshBAN" pitchFamily="2" charset="0"/>
                <a:cs typeface="NikoshBAN" pitchFamily="2" charset="0"/>
              </a:rPr>
            </a:br>
            <a:r>
              <a:rPr lang="en-US" sz="3600" dirty="0" err="1" smtClean="0">
                <a:solidFill>
                  <a:srgbClr val="7030A0"/>
                </a:solidFill>
                <a:latin typeface="NikoshBAN" pitchFamily="2" charset="0"/>
                <a:cs typeface="NikoshBAN" pitchFamily="2" charset="0"/>
              </a:rPr>
              <a:t>ব্যাচঃ</a:t>
            </a:r>
            <a:r>
              <a:rPr lang="en-US" sz="3600" dirty="0" smtClean="0">
                <a:solidFill>
                  <a:srgbClr val="7030A0"/>
                </a:solidFill>
                <a:latin typeface="NikoshBAN" pitchFamily="2" charset="0"/>
                <a:cs typeface="NikoshBAN" pitchFamily="2" charset="0"/>
              </a:rPr>
              <a:t> </a:t>
            </a:r>
            <a:r>
              <a:rPr lang="bn-IN" sz="3600" dirty="0" smtClean="0">
                <a:solidFill>
                  <a:srgbClr val="7030A0"/>
                </a:solidFill>
                <a:latin typeface="NikoshBAN" pitchFamily="2" charset="0"/>
                <a:cs typeface="NikoshBAN" pitchFamily="2" charset="0"/>
              </a:rPr>
              <a:t>দ্বিতীয়</a:t>
            </a:r>
            <a:r>
              <a:rPr lang="en-US" sz="3600" dirty="0" smtClean="0">
                <a:solidFill>
                  <a:srgbClr val="7030A0"/>
                </a:solidFill>
                <a:latin typeface="NikoshBAN" pitchFamily="2" charset="0"/>
                <a:cs typeface="NikoshBAN" pitchFamily="2" charset="0"/>
              </a:rPr>
              <a:t>। </a:t>
            </a:r>
            <a:r>
              <a:rPr lang="bn-IN" sz="6000" dirty="0" smtClean="0">
                <a:latin typeface="NikoshBAN" pitchFamily="2" charset="0"/>
                <a:cs typeface="NikoshBAN" pitchFamily="2" charset="0"/>
              </a:rPr>
              <a:t/>
            </a:r>
            <a:br>
              <a:rPr lang="bn-IN" sz="6000" dirty="0" smtClean="0">
                <a:latin typeface="NikoshBAN" pitchFamily="2" charset="0"/>
                <a:cs typeface="NikoshBAN" pitchFamily="2" charset="0"/>
              </a:rPr>
            </a:br>
            <a:r>
              <a:rPr lang="bn-IN" sz="3600" dirty="0" smtClean="0">
                <a:solidFill>
                  <a:srgbClr val="7030A0"/>
                </a:solidFill>
                <a:latin typeface="NikoshBAN" pitchFamily="2" charset="0"/>
                <a:cs typeface="NikoshBAN" pitchFamily="2" charset="0"/>
              </a:rPr>
              <a:t>রেজি</a:t>
            </a:r>
            <a:r>
              <a:rPr lang="en-US" sz="3600" dirty="0" smtClean="0">
                <a:solidFill>
                  <a:srgbClr val="7030A0"/>
                </a:solidFill>
                <a:latin typeface="NikoshBAN" pitchFamily="2" charset="0"/>
                <a:cs typeface="NikoshBAN" pitchFamily="2" charset="0"/>
              </a:rPr>
              <a:t>:</a:t>
            </a:r>
            <a:r>
              <a:rPr lang="bn-IN" sz="3600" dirty="0" smtClean="0">
                <a:solidFill>
                  <a:srgbClr val="7030A0"/>
                </a:solidFill>
                <a:latin typeface="NikoshBAN" pitchFamily="2" charset="0"/>
                <a:cs typeface="NikoshBAN" pitchFamily="2" charset="0"/>
              </a:rPr>
              <a:t> নং-২৫</a:t>
            </a:r>
            <a:r>
              <a:rPr lang="bn-IN" sz="6000" dirty="0" smtClean="0">
                <a:latin typeface="NikoshBAN" pitchFamily="2" charset="0"/>
                <a:cs typeface="NikoshBAN" pitchFamily="2" charset="0"/>
              </a:rPr>
              <a:t/>
            </a:r>
            <a:br>
              <a:rPr lang="bn-IN" sz="6000" dirty="0" smtClean="0">
                <a:latin typeface="NikoshBAN" pitchFamily="2" charset="0"/>
                <a:cs typeface="NikoshBAN" pitchFamily="2" charset="0"/>
              </a:rPr>
            </a:br>
            <a:r>
              <a:rPr lang="bn-IN" sz="4800" dirty="0" smtClean="0">
                <a:solidFill>
                  <a:srgbClr val="7030A0"/>
                </a:solidFill>
                <a:latin typeface="NikoshBAN" pitchFamily="2" charset="0"/>
                <a:cs typeface="NikoshBAN" pitchFamily="2" charset="0"/>
              </a:rPr>
              <a:t>পি টি আই গাইবান্ধা।</a:t>
            </a:r>
            <a:endParaRPr lang="en-US" sz="4800" dirty="0">
              <a:solidFill>
                <a:srgbClr val="7030A0"/>
              </a:solidFill>
            </a:endParaRPr>
          </a:p>
        </p:txBody>
      </p:sp>
    </p:spTree>
    <p:extLst>
      <p:ext uri="{BB962C8B-B14F-4D97-AF65-F5344CB8AC3E}">
        <p14:creationId xmlns:p14="http://schemas.microsoft.com/office/powerpoint/2010/main" val="26558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116" y="1143000"/>
            <a:ext cx="7615084" cy="3886200"/>
          </a:xfrm>
        </p:spPr>
        <p:txBody>
          <a:bodyPr>
            <a:normAutofit fontScale="90000"/>
          </a:bodyPr>
          <a:lstStyle/>
          <a:p>
            <a:pPr marL="571500" indent="-571500">
              <a:buFont typeface="Wingdings" pitchFamily="2" charset="2"/>
              <a:buChar char="q"/>
            </a:pPr>
            <a:r>
              <a:rPr lang="bn-IN" dirty="0" smtClean="0">
                <a:latin typeface="NikoshBAN" pitchFamily="2" charset="0"/>
                <a:cs typeface="NikoshBAN" pitchFamily="2" charset="0"/>
              </a:rPr>
              <a:t>সঠিক উত্তর প্রশ্নেরঃ</a:t>
            </a:r>
            <a:br>
              <a:rPr lang="bn-IN" dirty="0" smtClean="0">
                <a:latin typeface="NikoshBAN" pitchFamily="2" charset="0"/>
                <a:cs typeface="NikoshBAN" pitchFamily="2" charset="0"/>
              </a:rPr>
            </a:br>
            <a:r>
              <a:rPr lang="bn-IN" dirty="0" smtClean="0">
                <a:latin typeface="NikoshBAN" pitchFamily="2" charset="0"/>
                <a:cs typeface="NikoshBAN" pitchFamily="2" charset="0"/>
              </a:rPr>
              <a:t>১।দুই ভাগে। </a:t>
            </a:r>
            <a:br>
              <a:rPr lang="bn-IN" dirty="0" smtClean="0">
                <a:latin typeface="NikoshBAN" pitchFamily="2" charset="0"/>
                <a:cs typeface="NikoshBAN" pitchFamily="2" charset="0"/>
              </a:rPr>
            </a:br>
            <a:r>
              <a:rPr lang="bn-IN" dirty="0" smtClean="0">
                <a:latin typeface="NikoshBAN" pitchFamily="2" charset="0"/>
                <a:cs typeface="NikoshBAN" pitchFamily="2" charset="0"/>
              </a:rPr>
              <a:t>২।নল কুপের পানি।</a:t>
            </a:r>
            <a:br>
              <a:rPr lang="bn-IN" dirty="0" smtClean="0">
                <a:latin typeface="NikoshBAN" pitchFamily="2" charset="0"/>
                <a:cs typeface="NikoshBAN" pitchFamily="2" charset="0"/>
              </a:rPr>
            </a:br>
            <a:r>
              <a:rPr lang="bn-IN" dirty="0" smtClean="0">
                <a:latin typeface="NikoshBAN" pitchFamily="2" charset="0"/>
                <a:cs typeface="NikoshBAN" pitchFamily="2" charset="0"/>
              </a:rPr>
              <a:t>৩। পানি।</a:t>
            </a:r>
            <a:br>
              <a:rPr lang="bn-IN" dirty="0" smtClean="0">
                <a:latin typeface="NikoshBAN" pitchFamily="2" charset="0"/>
                <a:cs typeface="NikoshBAN" pitchFamily="2" charset="0"/>
              </a:rPr>
            </a:br>
            <a:r>
              <a:rPr lang="bn-IN" dirty="0" smtClean="0">
                <a:latin typeface="NikoshBAN" pitchFamily="2" charset="0"/>
                <a:cs typeface="NikoshBAN" pitchFamily="2" charset="0"/>
              </a:rPr>
              <a:t/>
            </a:r>
            <a:br>
              <a:rPr lang="bn-IN" dirty="0" smtClean="0">
                <a:latin typeface="NikoshBAN" pitchFamily="2" charset="0"/>
                <a:cs typeface="NikoshBAN" pitchFamily="2" charset="0"/>
              </a:rPr>
            </a:br>
            <a:endParaRPr lang="en-US" dirty="0">
              <a:latin typeface="NikoshBAN" pitchFamily="2" charset="0"/>
              <a:cs typeface="NikoshBAN" pitchFamily="2" charset="0"/>
            </a:endParaRPr>
          </a:p>
        </p:txBody>
      </p:sp>
    </p:spTree>
    <p:extLst>
      <p:ext uri="{BB962C8B-B14F-4D97-AF65-F5344CB8AC3E}">
        <p14:creationId xmlns:p14="http://schemas.microsoft.com/office/powerpoint/2010/main" val="27313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312" y="2111829"/>
            <a:ext cx="8050776" cy="3647182"/>
          </a:xfrm>
          <a:ln w="38100">
            <a:solidFill>
              <a:schemeClr val="tx1"/>
            </a:solidFill>
          </a:ln>
        </p:spPr>
        <p:txBody>
          <a:bodyPr>
            <a:normAutofit fontScale="90000"/>
          </a:bodyPr>
          <a:lstStyle/>
          <a:p>
            <a:pPr marL="571500" indent="-571500" algn="just">
              <a:buFont typeface="Wingdings" pitchFamily="2" charset="2"/>
              <a:buChar char="q"/>
            </a:pPr>
            <a:r>
              <a:rPr lang="bn-IN" sz="4000" dirty="0"/>
              <a:t>ডান বাম মিল করঃ</a:t>
            </a:r>
            <a:r>
              <a:rPr lang="bn-IN" dirty="0"/>
              <a:t/>
            </a:r>
            <a:br>
              <a:rPr lang="bn-IN" dirty="0"/>
            </a:br>
            <a:r>
              <a:rPr lang="bn-IN" sz="3600" dirty="0"/>
              <a:t>ডান..............................বাম</a:t>
            </a:r>
            <a:r>
              <a:rPr lang="bn-IN" dirty="0"/>
              <a:t/>
            </a:r>
            <a:br>
              <a:rPr lang="bn-IN" dirty="0"/>
            </a:br>
            <a:r>
              <a:rPr lang="bn-IN" dirty="0"/>
              <a:t> </a:t>
            </a:r>
            <a:r>
              <a:rPr lang="bn-IN" sz="3600" dirty="0"/>
              <a:t>১।জীবনেরজন্য..................উৎস।।</a:t>
            </a:r>
            <a:r>
              <a:rPr lang="bn-IN" dirty="0"/>
              <a:t/>
            </a:r>
            <a:br>
              <a:rPr lang="bn-IN" dirty="0"/>
            </a:br>
            <a:r>
              <a:rPr lang="bn-IN" sz="3600" dirty="0"/>
              <a:t>২।বেঁচে থাকার জন্য.....................জীবন</a:t>
            </a:r>
            <a:r>
              <a:rPr lang="bn-IN" sz="3600" dirty="0" smtClean="0"/>
              <a:t>।</a:t>
            </a:r>
            <a:r>
              <a:rPr lang="en-US" dirty="0"/>
              <a:t/>
            </a:r>
            <a:br>
              <a:rPr lang="en-US" dirty="0"/>
            </a:br>
            <a:r>
              <a:rPr lang="bn-IN" sz="3600" dirty="0"/>
              <a:t>৩।পানির অপর নাম.....................পানি।</a:t>
            </a:r>
            <a:r>
              <a:rPr lang="bn-IN" dirty="0"/>
              <a:t/>
            </a:r>
            <a:br>
              <a:rPr lang="bn-IN" dirty="0"/>
            </a:br>
            <a:r>
              <a:rPr lang="bn-IN" sz="3600" dirty="0"/>
              <a:t>৪।নদী নালা </a:t>
            </a:r>
            <a:r>
              <a:rPr lang="bn-IN" sz="3600" dirty="0" smtClean="0"/>
              <a:t>বৃষ্টির......পানির প্রয়োজন।</a:t>
            </a:r>
            <a:endParaRPr lang="en-US" sz="3600" dirty="0"/>
          </a:p>
        </p:txBody>
      </p:sp>
      <p:sp>
        <p:nvSpPr>
          <p:cNvPr id="4" name="TextBox 3"/>
          <p:cNvSpPr txBox="1"/>
          <p:nvPr/>
        </p:nvSpPr>
        <p:spPr>
          <a:xfrm>
            <a:off x="1143000" y="5759011"/>
            <a:ext cx="7391400" cy="1323439"/>
          </a:xfrm>
          <a:prstGeom prst="rect">
            <a:avLst/>
          </a:prstGeom>
          <a:noFill/>
        </p:spPr>
        <p:txBody>
          <a:bodyPr wrap="square" rtlCol="0">
            <a:spAutoFit/>
          </a:bodyPr>
          <a:lstStyle/>
          <a:p>
            <a:r>
              <a:rPr lang="bn-IN" sz="4000" dirty="0" smtClean="0">
                <a:latin typeface="NikoshBAN" pitchFamily="2" charset="0"/>
                <a:cs typeface="NikoshBAN" pitchFamily="2" charset="0"/>
              </a:rPr>
              <a:t>১।উত্তরঃপানি। ২।উত্তর ; ২ উত্ত রঃপানির প্রয়োজন। ৩</a:t>
            </a:r>
            <a:r>
              <a:rPr lang="bn-IN" sz="3200" dirty="0" smtClean="0">
                <a:latin typeface="NikoshBAN" pitchFamily="2" charset="0"/>
                <a:cs typeface="NikoshBAN" pitchFamily="2" charset="0"/>
              </a:rPr>
              <a:t>। </a:t>
            </a:r>
            <a:r>
              <a:rPr lang="bn-IN" sz="4000" dirty="0" smtClean="0">
                <a:latin typeface="NikoshBAN" pitchFamily="2" charset="0"/>
                <a:cs typeface="NikoshBAN" pitchFamily="2" charset="0"/>
              </a:rPr>
              <a:t>ঊত্তরঃজীবন ৪।</a:t>
            </a:r>
            <a:r>
              <a:rPr lang="bn-IN" sz="2800" dirty="0"/>
              <a:t>উৎস</a:t>
            </a:r>
            <a:r>
              <a:rPr lang="bn-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3520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75365 0.12986 L 0.88698 0.4243 " pathEditMode="relative" rAng="0" ptsTypes="AA">
                                      <p:cBhvr>
                                        <p:cTn id="14" dur="250" spd="-100000" accel="50000" decel="50000" autoRev="1" fill="hold">
                                          <p:stCondLst>
                                            <p:cond delay="0"/>
                                          </p:stCondLst>
                                        </p:cTn>
                                        <p:tgtEl>
                                          <p:spTgt spid="4"/>
                                        </p:tgtEl>
                                        <p:attrNameLst>
                                          <p:attrName>ppt_x</p:attrName>
                                          <p:attrName>ppt_y</p:attrName>
                                        </p:attrNameLst>
                                      </p:cBhvr>
                                      <p:rCtr x="6667" y="14722"/>
                                    </p:animMotion>
                                    <p:animRot by="1500000">
                                      <p:cBhvr>
                                        <p:cTn id="15" dur="125" fill="hold">
                                          <p:stCondLst>
                                            <p:cond delay="0"/>
                                          </p:stCondLst>
                                        </p:cTn>
                                        <p:tgtEl>
                                          <p:spTgt spid="4"/>
                                        </p:tgtEl>
                                        <p:attrNameLst>
                                          <p:attrName>r</p:attrName>
                                        </p:attrNameLst>
                                      </p:cBhvr>
                                    </p:animRot>
                                    <p:animRot by="-1500000">
                                      <p:cBhvr>
                                        <p:cTn id="16" dur="125" fill="hold">
                                          <p:stCondLst>
                                            <p:cond delay="125"/>
                                          </p:stCondLst>
                                        </p:cTn>
                                        <p:tgtEl>
                                          <p:spTgt spid="4"/>
                                        </p:tgtEl>
                                        <p:attrNameLst>
                                          <p:attrName>r</p:attrName>
                                        </p:attrNameLst>
                                      </p:cBhvr>
                                    </p:animRot>
                                    <p:animRot by="-1500000">
                                      <p:cBhvr>
                                        <p:cTn id="17" dur="125" fill="hold">
                                          <p:stCondLst>
                                            <p:cond delay="250"/>
                                          </p:stCondLst>
                                        </p:cTn>
                                        <p:tgtEl>
                                          <p:spTgt spid="4"/>
                                        </p:tgtEl>
                                        <p:attrNameLst>
                                          <p:attrName>r</p:attrName>
                                        </p:attrNameLst>
                                      </p:cBhvr>
                                    </p:animRot>
                                    <p:animRot by="1500000">
                                      <p:cBhvr>
                                        <p:cTn id="18"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153400" cy="5364162"/>
          </a:xfrm>
        </p:spPr>
        <p:txBody>
          <a:bodyPr>
            <a:normAutofit/>
          </a:bodyPr>
          <a:lstStyle/>
          <a:p>
            <a:pPr marL="571500" indent="-571500">
              <a:buFont typeface="Wingdings" pitchFamily="2" charset="2"/>
              <a:buChar char="q"/>
            </a:pPr>
            <a:r>
              <a:rPr lang="bn-IN" dirty="0" smtClean="0">
                <a:latin typeface="NikoshBAN" pitchFamily="2" charset="0"/>
                <a:cs typeface="NikoshBAN" pitchFamily="2" charset="0"/>
              </a:rPr>
              <a:t>শুন্যস্থান পুরন কর ৪ টি।</a:t>
            </a:r>
            <a:br>
              <a:rPr lang="bn-IN" dirty="0" smtClean="0">
                <a:latin typeface="NikoshBAN" pitchFamily="2" charset="0"/>
                <a:cs typeface="NikoshBAN" pitchFamily="2" charset="0"/>
              </a:rPr>
            </a:br>
            <a:r>
              <a:rPr lang="bn-IN" dirty="0" smtClean="0">
                <a:latin typeface="NikoshBAN" pitchFamily="2" charset="0"/>
                <a:cs typeface="NikoshBAN" pitchFamily="2" charset="0"/>
              </a:rPr>
              <a:t>১।পানি একটি ......স্মপদ।</a:t>
            </a:r>
            <a:br>
              <a:rPr lang="bn-IN" dirty="0" smtClean="0">
                <a:latin typeface="NikoshBAN" pitchFamily="2" charset="0"/>
                <a:cs typeface="NikoshBAN" pitchFamily="2" charset="0"/>
              </a:rPr>
            </a:br>
            <a:r>
              <a:rPr lang="bn-IN" dirty="0" smtClean="0">
                <a:latin typeface="NikoshBAN" pitchFamily="2" charset="0"/>
                <a:cs typeface="NikoshBAN" pitchFamily="2" charset="0"/>
              </a:rPr>
              <a:t>২।সমদ্রের পানি .....উৎস।</a:t>
            </a:r>
            <a:br>
              <a:rPr lang="bn-IN" dirty="0" smtClean="0">
                <a:latin typeface="NikoshBAN" pitchFamily="2" charset="0"/>
                <a:cs typeface="NikoshBAN" pitchFamily="2" charset="0"/>
              </a:rPr>
            </a:br>
            <a:r>
              <a:rPr lang="bn-IN" dirty="0" smtClean="0">
                <a:latin typeface="NikoshBAN" pitchFamily="2" charset="0"/>
                <a:cs typeface="NikoshBAN" pitchFamily="2" charset="0"/>
              </a:rPr>
              <a:t>৩।কুপের পানি......উৎস</a:t>
            </a:r>
            <a:br>
              <a:rPr lang="bn-IN" dirty="0" smtClean="0">
                <a:latin typeface="NikoshBAN" pitchFamily="2" charset="0"/>
                <a:cs typeface="NikoshBAN" pitchFamily="2" charset="0"/>
              </a:rPr>
            </a:br>
            <a:r>
              <a:rPr lang="bn-IN" dirty="0" smtClean="0">
                <a:latin typeface="NikoshBAN" pitchFamily="2" charset="0"/>
                <a:cs typeface="NikoshBAN" pitchFamily="2" charset="0"/>
              </a:rPr>
              <a:t>৪।পিপাসা  জন্য...প্রয়োজন।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41516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7391400" cy="3505200"/>
          </a:xfrm>
        </p:spPr>
        <p:txBody>
          <a:bodyPr>
            <a:normAutofit/>
          </a:bodyPr>
          <a:lstStyle/>
          <a:p>
            <a:pPr marL="571500" indent="-571500" algn="l">
              <a:buFont typeface="Wingdings" pitchFamily="2" charset="2"/>
              <a:buChar char="Ø"/>
            </a:pPr>
            <a:r>
              <a:rPr lang="bn-IN" dirty="0" smtClean="0">
                <a:latin typeface="NikoshBAN" pitchFamily="2" charset="0"/>
                <a:cs typeface="NikoshBAN" pitchFamily="2" charset="0"/>
              </a:rPr>
              <a:t>শুন্যস্থান পুরণ প্রশ্নের উত্তরঃ</a:t>
            </a:r>
            <a:br>
              <a:rPr lang="bn-IN" dirty="0" smtClean="0">
                <a:latin typeface="NikoshBAN" pitchFamily="2" charset="0"/>
                <a:cs typeface="NikoshBAN" pitchFamily="2" charset="0"/>
              </a:rPr>
            </a:br>
            <a:r>
              <a:rPr lang="bn-IN" dirty="0" smtClean="0">
                <a:latin typeface="NikoshBAN" pitchFamily="2" charset="0"/>
                <a:cs typeface="NikoshBAN" pitchFamily="2" charset="0"/>
              </a:rPr>
              <a:t>১।প্রকৃতিক ।</a:t>
            </a:r>
            <a:br>
              <a:rPr lang="bn-IN" dirty="0" smtClean="0">
                <a:latin typeface="NikoshBAN" pitchFamily="2" charset="0"/>
                <a:cs typeface="NikoshBAN" pitchFamily="2" charset="0"/>
              </a:rPr>
            </a:br>
            <a:r>
              <a:rPr lang="bn-IN" dirty="0" smtClean="0">
                <a:latin typeface="NikoshBAN" pitchFamily="2" charset="0"/>
                <a:cs typeface="NikoshBAN" pitchFamily="2" charset="0"/>
              </a:rPr>
              <a:t>২।প্রকৃতিক।</a:t>
            </a:r>
            <a:br>
              <a:rPr lang="bn-IN" dirty="0" smtClean="0">
                <a:latin typeface="NikoshBAN" pitchFamily="2" charset="0"/>
                <a:cs typeface="NikoshBAN" pitchFamily="2" charset="0"/>
              </a:rPr>
            </a:br>
            <a:r>
              <a:rPr lang="bn-IN" dirty="0" smtClean="0">
                <a:latin typeface="NikoshBAN" pitchFamily="2" charset="0"/>
                <a:cs typeface="NikoshBAN" pitchFamily="2" charset="0"/>
              </a:rPr>
              <a:t>৩।মানুষের তৈরির।</a:t>
            </a:r>
            <a:br>
              <a:rPr lang="bn-IN" dirty="0" smtClean="0">
                <a:latin typeface="NikoshBAN" pitchFamily="2" charset="0"/>
                <a:cs typeface="NikoshBAN" pitchFamily="2" charset="0"/>
              </a:rPr>
            </a:br>
            <a:r>
              <a:rPr lang="bn-IN" dirty="0" smtClean="0">
                <a:latin typeface="NikoshBAN" pitchFamily="2" charset="0"/>
                <a:cs typeface="NikoshBAN" pitchFamily="2" charset="0"/>
              </a:rPr>
              <a:t>৪।পানি।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7238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3124200"/>
          </a:xfrm>
        </p:spPr>
        <p:txBody>
          <a:bodyPr>
            <a:normAutofit fontScale="90000"/>
          </a:bodyPr>
          <a:lstStyle/>
          <a:p>
            <a:pPr marL="571500" indent="-571500">
              <a:buFont typeface="Wingdings" pitchFamily="2" charset="2"/>
              <a:buChar char="q"/>
            </a:pPr>
            <a:r>
              <a:rPr lang="bn-IN" dirty="0" smtClean="0">
                <a:latin typeface="NikoshBAN" pitchFamily="2" charset="0"/>
                <a:cs typeface="NikoshBAN" pitchFamily="2" charset="0"/>
              </a:rPr>
              <a:t>দলীয় কাজঃ</a:t>
            </a:r>
            <a:br>
              <a:rPr lang="bn-IN" dirty="0" smtClean="0">
                <a:latin typeface="NikoshBAN" pitchFamily="2" charset="0"/>
                <a:cs typeface="NikoshBAN" pitchFamily="2" charset="0"/>
              </a:rPr>
            </a:br>
            <a:r>
              <a:rPr lang="bn-IN" dirty="0" smtClean="0">
                <a:latin typeface="NikoshBAN" pitchFamily="2" charset="0"/>
                <a:cs typeface="NikoshBAN" pitchFamily="2" charset="0"/>
              </a:rPr>
              <a:t>১নং </a:t>
            </a:r>
            <a:r>
              <a:rPr lang="bn-IN" dirty="0" smtClean="0">
                <a:latin typeface="NikoshBAN" pitchFamily="2" charset="0"/>
                <a:cs typeface="NikoshBAN" pitchFamily="2" charset="0"/>
              </a:rPr>
              <a:t>দলঃপানির উৎস নিয়ে আলোচনা করো।</a:t>
            </a:r>
            <a:br>
              <a:rPr lang="bn-IN" dirty="0" smtClean="0">
                <a:latin typeface="NikoshBAN" pitchFamily="2" charset="0"/>
                <a:cs typeface="NikoshBAN" pitchFamily="2" charset="0"/>
              </a:rPr>
            </a:br>
            <a:r>
              <a:rPr lang="bn-IN" dirty="0" smtClean="0">
                <a:latin typeface="NikoshBAN" pitchFamily="2" charset="0"/>
                <a:cs typeface="NikoshBAN" pitchFamily="2" charset="0"/>
              </a:rPr>
              <a:t>২ </a:t>
            </a:r>
            <a:r>
              <a:rPr lang="bn-IN" dirty="0" smtClean="0">
                <a:latin typeface="NikoshBAN" pitchFamily="2" charset="0"/>
                <a:cs typeface="NikoshBAN" pitchFamily="2" charset="0"/>
              </a:rPr>
              <a:t>নং দল প্রাকৃতিক ও মানুষের তৈরি পানির উৎস নিয়ে আলোচনা করো।</a:t>
            </a:r>
            <a:br>
              <a:rPr lang="bn-IN" dirty="0" smtClean="0">
                <a:latin typeface="NikoshBAN" pitchFamily="2" charset="0"/>
                <a:cs typeface="NikoshBAN" pitchFamily="2" charset="0"/>
              </a:rPr>
            </a:br>
            <a:endParaRPr lang="en-US" dirty="0">
              <a:latin typeface="NikoshBAN" pitchFamily="2" charset="0"/>
              <a:cs typeface="NikoshBAN" pitchFamily="2" charset="0"/>
            </a:endParaRPr>
          </a:p>
        </p:txBody>
      </p:sp>
    </p:spTree>
    <p:extLst>
      <p:ext uri="{BB962C8B-B14F-4D97-AF65-F5344CB8AC3E}">
        <p14:creationId xmlns:p14="http://schemas.microsoft.com/office/powerpoint/2010/main" val="253473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2600"/>
            <a:ext cx="8534400" cy="4343400"/>
          </a:xfrm>
        </p:spPr>
        <p:txBody>
          <a:bodyPr>
            <a:normAutofit/>
          </a:bodyPr>
          <a:lstStyle/>
          <a:p>
            <a:r>
              <a:rPr lang="bn-IN" dirty="0" smtClean="0">
                <a:latin typeface="NikoshBAN" pitchFamily="2" charset="0"/>
                <a:cs typeface="NikoshBAN" pitchFamily="2" charset="0"/>
              </a:rPr>
              <a:t>৩ টি প্রশের উত্তর দাওঃ</a:t>
            </a:r>
            <a:r>
              <a:rPr lang="bn-IN" dirty="0">
                <a:latin typeface="NikoshBAN" pitchFamily="2" charset="0"/>
                <a:cs typeface="NikoshBAN" pitchFamily="2" charset="0"/>
              </a:rPr>
              <a:t/>
            </a:r>
            <a:br>
              <a:rPr lang="bn-IN" dirty="0">
                <a:latin typeface="NikoshBAN" pitchFamily="2" charset="0"/>
                <a:cs typeface="NikoshBAN" pitchFamily="2" charset="0"/>
              </a:rPr>
            </a:br>
            <a:r>
              <a:rPr lang="bn-IN" dirty="0">
                <a:latin typeface="NikoshBAN" pitchFamily="2" charset="0"/>
                <a:cs typeface="NikoshBAN" pitchFamily="2" charset="0"/>
              </a:rPr>
              <a:t>ক</a:t>
            </a:r>
            <a:r>
              <a:rPr lang="bn-IN" dirty="0" smtClean="0">
                <a:latin typeface="NikoshBAN" pitchFamily="2" charset="0"/>
                <a:cs typeface="NikoshBAN" pitchFamily="2" charset="0"/>
              </a:rPr>
              <a:t>।পাঁচটি পানির ঊৎসের নাম লেখ।</a:t>
            </a:r>
            <a:br>
              <a:rPr lang="bn-IN" dirty="0" smtClean="0">
                <a:latin typeface="NikoshBAN" pitchFamily="2" charset="0"/>
                <a:cs typeface="NikoshBAN" pitchFamily="2" charset="0"/>
              </a:rPr>
            </a:br>
            <a:r>
              <a:rPr lang="bn-IN" dirty="0" smtClean="0">
                <a:latin typeface="NikoshBAN" pitchFamily="2" charset="0"/>
                <a:cs typeface="NikoshBAN" pitchFamily="2" charset="0"/>
              </a:rPr>
              <a:t>খ ।৩ টি প্রাকৃতিক পানির উৎসের নাম লেখ।</a:t>
            </a:r>
            <a:br>
              <a:rPr lang="bn-IN" dirty="0" smtClean="0">
                <a:latin typeface="NikoshBAN" pitchFamily="2" charset="0"/>
                <a:cs typeface="NikoshBAN" pitchFamily="2" charset="0"/>
              </a:rPr>
            </a:br>
            <a:r>
              <a:rPr lang="bn-IN" dirty="0" smtClean="0">
                <a:latin typeface="NikoshBAN" pitchFamily="2" charset="0"/>
                <a:cs typeface="NikoshBAN" pitchFamily="2" charset="0"/>
              </a:rPr>
              <a:t>গ । ৩ টি মানুষের তৈরি পানির উৎসের নাম লেখ।</a:t>
            </a:r>
            <a:br>
              <a:rPr lang="bn-IN" dirty="0" smtClean="0">
                <a:latin typeface="NikoshBAN" pitchFamily="2" charset="0"/>
                <a:cs typeface="NikoshBAN" pitchFamily="2" charset="0"/>
              </a:rPr>
            </a:br>
            <a:endParaRPr lang="en-US" dirty="0">
              <a:latin typeface="NikoshBAN" pitchFamily="2" charset="0"/>
              <a:cs typeface="NikoshBAN" pitchFamily="2" charset="0"/>
            </a:endParaRPr>
          </a:p>
        </p:txBody>
      </p:sp>
    </p:spTree>
    <p:extLst>
      <p:ext uri="{BB962C8B-B14F-4D97-AF65-F5344CB8AC3E}">
        <p14:creationId xmlns:p14="http://schemas.microsoft.com/office/powerpoint/2010/main" val="2605090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76945"/>
            <a:ext cx="5133976" cy="3845526"/>
          </a:xfrm>
          <a:prstGeom prst="rect">
            <a:avLst/>
          </a:prstGeom>
        </p:spPr>
      </p:pic>
      <p:sp>
        <p:nvSpPr>
          <p:cNvPr id="4" name="TextBox 3"/>
          <p:cNvSpPr txBox="1"/>
          <p:nvPr/>
        </p:nvSpPr>
        <p:spPr>
          <a:xfrm>
            <a:off x="228600" y="641866"/>
            <a:ext cx="6505576" cy="1200329"/>
          </a:xfrm>
          <a:prstGeom prst="rect">
            <a:avLst/>
          </a:prstGeom>
          <a:noFill/>
        </p:spPr>
        <p:txBody>
          <a:bodyPr wrap="square" rtlCol="0">
            <a:spAutoFit/>
          </a:bodyPr>
          <a:lstStyle/>
          <a:p>
            <a:pPr algn="ctr"/>
            <a:r>
              <a:rPr lang="bn-IN" sz="7200" i="1" dirty="0" smtClean="0"/>
              <a:t>ধন্যবাদ</a:t>
            </a:r>
            <a:endParaRPr lang="en-US" sz="7200" i="1" dirty="0"/>
          </a:p>
        </p:txBody>
      </p:sp>
    </p:spTree>
    <p:extLst>
      <p:ext uri="{BB962C8B-B14F-4D97-AF65-F5344CB8AC3E}">
        <p14:creationId xmlns:p14="http://schemas.microsoft.com/office/powerpoint/2010/main" val="69692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533399"/>
            <a:ext cx="2628900" cy="1743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533400"/>
            <a:ext cx="2628900" cy="1743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743199"/>
            <a:ext cx="2628900" cy="145372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2300" y="2619375"/>
            <a:ext cx="2819400" cy="16192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916" y="2456083"/>
            <a:ext cx="2466975" cy="1847850"/>
          </a:xfrm>
          <a:prstGeom prst="rect">
            <a:avLst/>
          </a:prstGeom>
        </p:spPr>
      </p:pic>
    </p:spTree>
    <p:extLst>
      <p:ext uri="{BB962C8B-B14F-4D97-AF65-F5344CB8AC3E}">
        <p14:creationId xmlns:p14="http://schemas.microsoft.com/office/powerpoint/2010/main" val="283292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80">
                                          <p:stCondLst>
                                            <p:cond delay="0"/>
                                          </p:stCondLst>
                                        </p:cTn>
                                        <p:tgtEl>
                                          <p:spTgt spid="5"/>
                                        </p:tgtEl>
                                      </p:cBhvr>
                                    </p:animEffect>
                                    <p:anim calcmode="lin" valueType="num">
                                      <p:cBhvr>
                                        <p:cTn id="3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4" dur="26">
                                          <p:stCondLst>
                                            <p:cond delay="650"/>
                                          </p:stCondLst>
                                        </p:cTn>
                                        <p:tgtEl>
                                          <p:spTgt spid="5"/>
                                        </p:tgtEl>
                                      </p:cBhvr>
                                      <p:to x="100000" y="60000"/>
                                    </p:animScale>
                                    <p:animScale>
                                      <p:cBhvr>
                                        <p:cTn id="45" dur="166" decel="50000">
                                          <p:stCondLst>
                                            <p:cond delay="676"/>
                                          </p:stCondLst>
                                        </p:cTn>
                                        <p:tgtEl>
                                          <p:spTgt spid="5"/>
                                        </p:tgtEl>
                                      </p:cBhvr>
                                      <p:to x="100000" y="100000"/>
                                    </p:animScale>
                                    <p:animScale>
                                      <p:cBhvr>
                                        <p:cTn id="46" dur="26">
                                          <p:stCondLst>
                                            <p:cond delay="1312"/>
                                          </p:stCondLst>
                                        </p:cTn>
                                        <p:tgtEl>
                                          <p:spTgt spid="5"/>
                                        </p:tgtEl>
                                      </p:cBhvr>
                                      <p:to x="100000" y="80000"/>
                                    </p:animScale>
                                    <p:animScale>
                                      <p:cBhvr>
                                        <p:cTn id="47" dur="166" decel="50000">
                                          <p:stCondLst>
                                            <p:cond delay="1338"/>
                                          </p:stCondLst>
                                        </p:cTn>
                                        <p:tgtEl>
                                          <p:spTgt spid="5"/>
                                        </p:tgtEl>
                                      </p:cBhvr>
                                      <p:to x="100000" y="100000"/>
                                    </p:animScale>
                                    <p:animScale>
                                      <p:cBhvr>
                                        <p:cTn id="48" dur="26">
                                          <p:stCondLst>
                                            <p:cond delay="1642"/>
                                          </p:stCondLst>
                                        </p:cTn>
                                        <p:tgtEl>
                                          <p:spTgt spid="5"/>
                                        </p:tgtEl>
                                      </p:cBhvr>
                                      <p:to x="100000" y="90000"/>
                                    </p:animScale>
                                    <p:animScale>
                                      <p:cBhvr>
                                        <p:cTn id="49" dur="166" decel="50000">
                                          <p:stCondLst>
                                            <p:cond delay="1668"/>
                                          </p:stCondLst>
                                        </p:cTn>
                                        <p:tgtEl>
                                          <p:spTgt spid="5"/>
                                        </p:tgtEl>
                                      </p:cBhvr>
                                      <p:to x="100000" y="100000"/>
                                    </p:animScale>
                                    <p:animScale>
                                      <p:cBhvr>
                                        <p:cTn id="50" dur="26">
                                          <p:stCondLst>
                                            <p:cond delay="1808"/>
                                          </p:stCondLst>
                                        </p:cTn>
                                        <p:tgtEl>
                                          <p:spTgt spid="5"/>
                                        </p:tgtEl>
                                      </p:cBhvr>
                                      <p:to x="100000" y="95000"/>
                                    </p:animScale>
                                    <p:animScale>
                                      <p:cBhvr>
                                        <p:cTn id="51" dur="166" decel="50000">
                                          <p:stCondLst>
                                            <p:cond delay="1834"/>
                                          </p:stCondLst>
                                        </p:cTn>
                                        <p:tgtEl>
                                          <p:spTgt spid="5"/>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580">
                                          <p:stCondLst>
                                            <p:cond delay="0"/>
                                          </p:stCondLst>
                                        </p:cTn>
                                        <p:tgtEl>
                                          <p:spTgt spid="6"/>
                                        </p:tgtEl>
                                      </p:cBhvr>
                                    </p:animEffect>
                                    <p:anim calcmode="lin" valueType="num">
                                      <p:cBhvr>
                                        <p:cTn id="5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2" dur="26">
                                          <p:stCondLst>
                                            <p:cond delay="650"/>
                                          </p:stCondLst>
                                        </p:cTn>
                                        <p:tgtEl>
                                          <p:spTgt spid="6"/>
                                        </p:tgtEl>
                                      </p:cBhvr>
                                      <p:to x="100000" y="60000"/>
                                    </p:animScale>
                                    <p:animScale>
                                      <p:cBhvr>
                                        <p:cTn id="63" dur="166" decel="50000">
                                          <p:stCondLst>
                                            <p:cond delay="676"/>
                                          </p:stCondLst>
                                        </p:cTn>
                                        <p:tgtEl>
                                          <p:spTgt spid="6"/>
                                        </p:tgtEl>
                                      </p:cBhvr>
                                      <p:to x="100000" y="100000"/>
                                    </p:animScale>
                                    <p:animScale>
                                      <p:cBhvr>
                                        <p:cTn id="64" dur="26">
                                          <p:stCondLst>
                                            <p:cond delay="1312"/>
                                          </p:stCondLst>
                                        </p:cTn>
                                        <p:tgtEl>
                                          <p:spTgt spid="6"/>
                                        </p:tgtEl>
                                      </p:cBhvr>
                                      <p:to x="100000" y="80000"/>
                                    </p:animScale>
                                    <p:animScale>
                                      <p:cBhvr>
                                        <p:cTn id="65" dur="166" decel="50000">
                                          <p:stCondLst>
                                            <p:cond delay="1338"/>
                                          </p:stCondLst>
                                        </p:cTn>
                                        <p:tgtEl>
                                          <p:spTgt spid="6"/>
                                        </p:tgtEl>
                                      </p:cBhvr>
                                      <p:to x="100000" y="100000"/>
                                    </p:animScale>
                                    <p:animScale>
                                      <p:cBhvr>
                                        <p:cTn id="66" dur="26">
                                          <p:stCondLst>
                                            <p:cond delay="1642"/>
                                          </p:stCondLst>
                                        </p:cTn>
                                        <p:tgtEl>
                                          <p:spTgt spid="6"/>
                                        </p:tgtEl>
                                      </p:cBhvr>
                                      <p:to x="100000" y="90000"/>
                                    </p:animScale>
                                    <p:animScale>
                                      <p:cBhvr>
                                        <p:cTn id="67" dur="166" decel="50000">
                                          <p:stCondLst>
                                            <p:cond delay="1668"/>
                                          </p:stCondLst>
                                        </p:cTn>
                                        <p:tgtEl>
                                          <p:spTgt spid="6"/>
                                        </p:tgtEl>
                                      </p:cBhvr>
                                      <p:to x="100000" y="100000"/>
                                    </p:animScale>
                                    <p:animScale>
                                      <p:cBhvr>
                                        <p:cTn id="68" dur="26">
                                          <p:stCondLst>
                                            <p:cond delay="1808"/>
                                          </p:stCondLst>
                                        </p:cTn>
                                        <p:tgtEl>
                                          <p:spTgt spid="6"/>
                                        </p:tgtEl>
                                      </p:cBhvr>
                                      <p:to x="100000" y="95000"/>
                                    </p:animScale>
                                    <p:animScale>
                                      <p:cBhvr>
                                        <p:cTn id="6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772400" cy="5638800"/>
          </a:xfrm>
        </p:spPr>
        <p:txBody>
          <a:bodyPr>
            <a:normAutofit/>
          </a:bodyPr>
          <a:lstStyle/>
          <a:p>
            <a:pPr marL="571500" indent="-571500">
              <a:buFont typeface="Wingdings" pitchFamily="2" charset="2"/>
              <a:buChar char="Ø"/>
            </a:pPr>
            <a:r>
              <a:rPr lang="bn-IN" sz="4000" dirty="0" smtClean="0">
                <a:latin typeface="NikoshLightBAN" pitchFamily="2" charset="0"/>
                <a:cs typeface="NikoshLightBAN" pitchFamily="2" charset="0"/>
              </a:rPr>
              <a:t>পাঠ পরিচিতি</a:t>
            </a:r>
            <a:br>
              <a:rPr lang="bn-IN" sz="4000" dirty="0" smtClean="0">
                <a:latin typeface="NikoshLightBAN" pitchFamily="2" charset="0"/>
                <a:cs typeface="NikoshLightBAN" pitchFamily="2" charset="0"/>
              </a:rPr>
            </a:br>
            <a:r>
              <a:rPr lang="bn-IN" sz="4000" dirty="0" smtClean="0">
                <a:latin typeface="NikoshLightBAN" pitchFamily="2" charset="0"/>
                <a:cs typeface="NikoshLightBAN" pitchFamily="2" charset="0"/>
              </a:rPr>
              <a:t>শ্রেণিঃ তৃতীয়।</a:t>
            </a:r>
            <a:r>
              <a:rPr lang="bn-IN" dirty="0" smtClean="0">
                <a:latin typeface="NikoshLightBAN" pitchFamily="2" charset="0"/>
                <a:cs typeface="NikoshLightBAN" pitchFamily="2" charset="0"/>
              </a:rPr>
              <a:t/>
            </a:r>
            <a:br>
              <a:rPr lang="bn-IN" dirty="0" smtClean="0">
                <a:latin typeface="NikoshLightBAN" pitchFamily="2" charset="0"/>
                <a:cs typeface="NikoshLightBAN" pitchFamily="2" charset="0"/>
              </a:rPr>
            </a:br>
            <a:r>
              <a:rPr lang="bn-IN" sz="4000" dirty="0" smtClean="0">
                <a:latin typeface="NikoshLightBAN" pitchFamily="2" charset="0"/>
                <a:cs typeface="NikoshLightBAN" pitchFamily="2" charset="0"/>
              </a:rPr>
              <a:t>বিষয়ঃ বিজ্ঞান।</a:t>
            </a:r>
            <a:r>
              <a:rPr lang="bn-IN" dirty="0" smtClean="0">
                <a:latin typeface="NikoshLightBAN" pitchFamily="2" charset="0"/>
                <a:cs typeface="NikoshLightBAN" pitchFamily="2" charset="0"/>
              </a:rPr>
              <a:t/>
            </a:r>
            <a:br>
              <a:rPr lang="bn-IN" dirty="0" smtClean="0">
                <a:latin typeface="NikoshLightBAN" pitchFamily="2" charset="0"/>
                <a:cs typeface="NikoshLightBAN" pitchFamily="2" charset="0"/>
              </a:rPr>
            </a:br>
            <a:r>
              <a:rPr lang="en-US" sz="4000" dirty="0" smtClean="0">
                <a:latin typeface="NikoshLightBAN" pitchFamily="2" charset="0"/>
                <a:cs typeface="NikoshLightBAN" pitchFamily="2" charset="0"/>
              </a:rPr>
              <a:t>সময়ঃ৫৫ </a:t>
            </a:r>
            <a:r>
              <a:rPr lang="en-US" sz="4000" dirty="0" err="1" smtClean="0">
                <a:latin typeface="NikoshLightBAN" pitchFamily="2" charset="0"/>
                <a:cs typeface="NikoshLightBAN" pitchFamily="2" charset="0"/>
              </a:rPr>
              <a:t>মিনিট</a:t>
            </a:r>
            <a:r>
              <a:rPr lang="en-US" sz="4000" dirty="0" smtClean="0">
                <a:latin typeface="NikoshLightBAN" pitchFamily="2" charset="0"/>
                <a:cs typeface="NikoshLightBAN" pitchFamily="2" charset="0"/>
              </a:rPr>
              <a:t>.</a:t>
            </a:r>
            <a:r>
              <a:rPr lang="en-US" dirty="0" smtClean="0">
                <a:latin typeface="NikoshLightBAN" pitchFamily="2" charset="0"/>
                <a:cs typeface="NikoshLightBAN" pitchFamily="2" charset="0"/>
              </a:rPr>
              <a:t/>
            </a:r>
            <a:br>
              <a:rPr lang="en-US" dirty="0" smtClean="0">
                <a:latin typeface="NikoshLightBAN" pitchFamily="2" charset="0"/>
                <a:cs typeface="NikoshLightBAN" pitchFamily="2" charset="0"/>
              </a:rPr>
            </a:br>
            <a:r>
              <a:rPr lang="en-US" sz="3600" dirty="0" err="1" smtClean="0">
                <a:latin typeface="NikoshLightBAN" pitchFamily="2" charset="0"/>
                <a:cs typeface="NikoshLightBAN" pitchFamily="2" charset="0"/>
              </a:rPr>
              <a:t>পাঠ্যাংশঃআমরা</a:t>
            </a:r>
            <a:r>
              <a:rPr lang="en-US" sz="3600" dirty="0" smtClean="0">
                <a:latin typeface="NikoshLightBAN" pitchFamily="2" charset="0"/>
                <a:cs typeface="NikoshLightBAN" pitchFamily="2" charset="0"/>
              </a:rPr>
              <a:t> </a:t>
            </a:r>
            <a:r>
              <a:rPr lang="en-US" sz="3600" dirty="0" err="1" smtClean="0">
                <a:latin typeface="NikoshLightBAN" pitchFamily="2" charset="0"/>
                <a:cs typeface="NikoshLightBAN" pitchFamily="2" charset="0"/>
              </a:rPr>
              <a:t>পানি</a:t>
            </a:r>
            <a:r>
              <a:rPr lang="en-US" sz="3600" dirty="0" smtClean="0">
                <a:latin typeface="NikoshLightBAN" pitchFamily="2" charset="0"/>
                <a:cs typeface="NikoshLightBAN" pitchFamily="2" charset="0"/>
              </a:rPr>
              <a:t> </a:t>
            </a:r>
            <a:r>
              <a:rPr lang="en-US" sz="3600" dirty="0" err="1" smtClean="0">
                <a:latin typeface="NikoshLightBAN" pitchFamily="2" charset="0"/>
                <a:cs typeface="NikoshLightBAN" pitchFamily="2" charset="0"/>
              </a:rPr>
              <a:t>পান</a:t>
            </a:r>
            <a:r>
              <a:rPr lang="en-US" sz="3600" dirty="0" smtClean="0">
                <a:latin typeface="NikoshLightBAN" pitchFamily="2" charset="0"/>
                <a:cs typeface="NikoshLightBAN" pitchFamily="2" charset="0"/>
              </a:rPr>
              <a:t> </a:t>
            </a:r>
            <a:r>
              <a:rPr lang="bn-IN" sz="3600" dirty="0" smtClean="0">
                <a:latin typeface="NikoshLightBAN" pitchFamily="2" charset="0"/>
                <a:cs typeface="NikoshLightBAN" pitchFamily="2" charset="0"/>
              </a:rPr>
              <a:t>..উৎস।</a:t>
            </a:r>
            <a:br>
              <a:rPr lang="bn-IN" sz="3600" dirty="0" smtClean="0">
                <a:latin typeface="NikoshLightBAN" pitchFamily="2" charset="0"/>
                <a:cs typeface="NikoshLightBAN" pitchFamily="2" charset="0"/>
              </a:rPr>
            </a:br>
            <a:r>
              <a:rPr lang="bn-IN" sz="3600" dirty="0" smtClean="0">
                <a:latin typeface="NikoshLightBAN" pitchFamily="2" charset="0"/>
                <a:cs typeface="NikoshLightBAN" pitchFamily="2" charset="0"/>
              </a:rPr>
              <a:t> </a:t>
            </a:r>
            <a:r>
              <a:rPr lang="bn-IN" sz="3600" dirty="0" smtClean="0">
                <a:latin typeface="NikoshBAN" pitchFamily="2" charset="0"/>
                <a:cs typeface="NikoshBAN" pitchFamily="2" charset="0"/>
              </a:rPr>
              <a:t>পাঠঃজীবনের জন্য পানি</a:t>
            </a:r>
            <a:r>
              <a:rPr lang="bn-IN" dirty="0" smtClean="0">
                <a:latin typeface="NikoshLightBAN" pitchFamily="2" charset="0"/>
                <a:cs typeface="NikoshLightBAN" pitchFamily="2" charset="0"/>
              </a:rPr>
              <a:t> ।</a:t>
            </a:r>
            <a:r>
              <a:rPr lang="bn-IN" dirty="0">
                <a:latin typeface="NikoshLightBAN" pitchFamily="2" charset="0"/>
                <a:cs typeface="NikoshLightBAN" pitchFamily="2" charset="0"/>
              </a:rPr>
              <a:t/>
            </a:r>
            <a:br>
              <a:rPr lang="bn-IN" dirty="0">
                <a:latin typeface="NikoshLightBAN" pitchFamily="2" charset="0"/>
                <a:cs typeface="NikoshLightBAN" pitchFamily="2" charset="0"/>
              </a:rPr>
            </a:br>
            <a:r>
              <a:rPr lang="bn-IN" dirty="0" smtClean="0">
                <a:latin typeface="NikoshLightBAN" pitchFamily="2" charset="0"/>
                <a:cs typeface="NikoshLightBAN" pitchFamily="2" charset="0"/>
              </a:rPr>
              <a:t/>
            </a:r>
            <a:br>
              <a:rPr lang="bn-IN" dirty="0" smtClean="0">
                <a:latin typeface="NikoshLightBAN" pitchFamily="2" charset="0"/>
                <a:cs typeface="NikoshLightBAN" pitchFamily="2" charset="0"/>
              </a:rPr>
            </a:br>
            <a:endParaRPr lang="en-US" dirty="0">
              <a:latin typeface="NikoshLightBAN" pitchFamily="2" charset="0"/>
              <a:cs typeface="NikoshLightBAN" pitchFamily="2" charset="0"/>
            </a:endParaRPr>
          </a:p>
        </p:txBody>
      </p:sp>
    </p:spTree>
    <p:extLst>
      <p:ext uri="{BB962C8B-B14F-4D97-AF65-F5344CB8AC3E}">
        <p14:creationId xmlns:p14="http://schemas.microsoft.com/office/powerpoint/2010/main" val="321919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534400" cy="3200400"/>
          </a:xfrm>
        </p:spPr>
        <p:txBody>
          <a:bodyPr>
            <a:normAutofit fontScale="90000"/>
          </a:bodyPr>
          <a:lstStyle/>
          <a:p>
            <a:pPr marL="571500" indent="-571500">
              <a:buFont typeface="Wingdings" pitchFamily="2" charset="2"/>
              <a:buChar char="Ø"/>
            </a:pPr>
            <a:r>
              <a:rPr lang="en-US" dirty="0" err="1" smtClean="0">
                <a:latin typeface="NikoshBAN" pitchFamily="2" charset="0"/>
                <a:cs typeface="NikoshBAN" pitchFamily="2" charset="0"/>
              </a:rPr>
              <a:t>শিখনফলঃ</a:t>
            </a:r>
            <a:r>
              <a:rPr lang="bn-IN" dirty="0" smtClean="0">
                <a:latin typeface="NikoshBAN" pitchFamily="2" charset="0"/>
                <a:cs typeface="NikoshBAN" pitchFamily="2" charset="0"/>
              </a:rPr>
              <a:t/>
            </a:r>
            <a:br>
              <a:rPr lang="bn-IN" dirty="0" smtClean="0">
                <a:latin typeface="NikoshBAN" pitchFamily="2" charset="0"/>
                <a:cs typeface="NikoshBAN" pitchFamily="2" charset="0"/>
              </a:rPr>
            </a:br>
            <a:r>
              <a:rPr lang="en-US" dirty="0" smtClean="0">
                <a:latin typeface="NikoshBAN" pitchFamily="2" charset="0"/>
                <a:cs typeface="NikoshBAN" pitchFamily="2" charset="0"/>
              </a:rPr>
              <a:t>3.1 </a:t>
            </a:r>
            <a:r>
              <a:rPr lang="bn-IN" dirty="0" smtClean="0">
                <a:latin typeface="NikoshBAN" pitchFamily="2" charset="0"/>
                <a:cs typeface="NikoshBAN" pitchFamily="2" charset="0"/>
              </a:rPr>
              <a:t>পানির উৎস সস্মর্কে জানবে।</a:t>
            </a:r>
            <a:br>
              <a:rPr lang="bn-IN" dirty="0" smtClean="0">
                <a:latin typeface="NikoshBAN" pitchFamily="2" charset="0"/>
                <a:cs typeface="NikoshBAN" pitchFamily="2" charset="0"/>
              </a:rPr>
            </a:br>
            <a:r>
              <a:rPr lang="en-US" dirty="0" smtClean="0">
                <a:latin typeface="NikoshBAN" pitchFamily="2" charset="0"/>
                <a:cs typeface="NikoshBAN" pitchFamily="2" charset="0"/>
              </a:rPr>
              <a:t>3.3</a:t>
            </a:r>
            <a:r>
              <a:rPr lang="bn-IN" dirty="0" smtClean="0">
                <a:latin typeface="NikoshBAN" pitchFamily="2" charset="0"/>
                <a:cs typeface="NikoshBAN" pitchFamily="2" charset="0"/>
              </a:rPr>
              <a:t>মানুষের জন্য পানির  গুরুত্ব জানবে।</a:t>
            </a:r>
            <a:br>
              <a:rPr lang="bn-IN" dirty="0" smtClean="0">
                <a:latin typeface="NikoshBAN" pitchFamily="2" charset="0"/>
                <a:cs typeface="NikoshBAN" pitchFamily="2" charset="0"/>
              </a:rPr>
            </a:br>
            <a:r>
              <a:rPr lang="en-US" dirty="0" smtClean="0">
                <a:latin typeface="NikoshBAN" pitchFamily="2" charset="0"/>
                <a:cs typeface="NikoshBAN" pitchFamily="2" charset="0"/>
              </a:rPr>
              <a:t>3.1.1</a:t>
            </a:r>
            <a:r>
              <a:rPr lang="bn-IN" dirty="0">
                <a:latin typeface="NikoshBAN" pitchFamily="2" charset="0"/>
                <a:cs typeface="NikoshBAN" pitchFamily="2" charset="0"/>
              </a:rPr>
              <a:t> </a:t>
            </a:r>
            <a:r>
              <a:rPr lang="bn-IN" dirty="0" smtClean="0">
                <a:latin typeface="NikoshBAN" pitchFamily="2" charset="0"/>
                <a:cs typeface="NikoshBAN" pitchFamily="2" charset="0"/>
              </a:rPr>
              <a:t>পানির সমূহ চিহ্নিত করতে করতে পারবে।</a:t>
            </a:r>
            <a:br>
              <a:rPr lang="bn-IN" dirty="0" smtClean="0">
                <a:latin typeface="NikoshBAN" pitchFamily="2" charset="0"/>
                <a:cs typeface="NikoshBAN" pitchFamily="2" charset="0"/>
              </a:rPr>
            </a:br>
            <a:r>
              <a:rPr lang="en-US" dirty="0" smtClean="0">
                <a:latin typeface="NikoshBAN" pitchFamily="2" charset="0"/>
                <a:cs typeface="NikoshBAN" pitchFamily="2" charset="0"/>
              </a:rPr>
              <a:t>3.3.1 </a:t>
            </a:r>
            <a:r>
              <a:rPr lang="bn-IN" dirty="0" smtClean="0">
                <a:latin typeface="NikoshBAN" pitchFamily="2" charset="0"/>
                <a:cs typeface="NikoshBAN" pitchFamily="2" charset="0"/>
              </a:rPr>
              <a:t>মানুষের জন্যত পানির গুরু্ত্ব বর্ণনা করতে পারবে।</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88827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45" y="1427017"/>
            <a:ext cx="7900555" cy="5207389"/>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709"/>
          <a:stretch/>
        </p:blipFill>
        <p:spPr>
          <a:xfrm>
            <a:off x="481445" y="1792450"/>
            <a:ext cx="1379246" cy="1719103"/>
          </a:xfrm>
          <a:prstGeom prst="rect">
            <a:avLst/>
          </a:prstGeom>
        </p:spPr>
      </p:pic>
      <p:sp>
        <p:nvSpPr>
          <p:cNvPr id="3" name="Title 2"/>
          <p:cNvSpPr>
            <a:spLocks noGrp="1"/>
          </p:cNvSpPr>
          <p:nvPr>
            <p:ph type="title"/>
          </p:nvPr>
        </p:nvSpPr>
        <p:spPr/>
        <p:txBody>
          <a:bodyPr/>
          <a:lstStyle/>
          <a:p>
            <a:r>
              <a:rPr lang="bn-IN" dirty="0" smtClean="0">
                <a:latin typeface="NikoshBAN" pitchFamily="2" charset="0"/>
                <a:cs typeface="NikoshBAN" pitchFamily="2" charset="0"/>
              </a:rPr>
              <a:t>জীবনের জন্য পানি </a:t>
            </a:r>
            <a:endParaRPr lang="en-US" dirty="0">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199" y="1852956"/>
            <a:ext cx="1650723" cy="165859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34243"/>
          <a:stretch/>
        </p:blipFill>
        <p:spPr>
          <a:xfrm>
            <a:off x="4140060" y="1792450"/>
            <a:ext cx="2026284" cy="17889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0" y="1447800"/>
            <a:ext cx="1828800" cy="2244063"/>
          </a:xfrm>
          <a:prstGeom prst="rect">
            <a:avLst/>
          </a:prstGeom>
        </p:spPr>
      </p:pic>
    </p:spTree>
    <p:extLst>
      <p:ext uri="{BB962C8B-B14F-4D97-AF65-F5344CB8AC3E}">
        <p14:creationId xmlns:p14="http://schemas.microsoft.com/office/powerpoint/2010/main" val="11984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xit" presetSubtype="32" fill="hold" nodeType="clickEffect">
                                  <p:stCondLst>
                                    <p:cond delay="0"/>
                                  </p:stCondLst>
                                  <p:childTnLst>
                                    <p:animEffect transition="out" filter="box(out)">
                                      <p:cBhvr>
                                        <p:cTn id="30" dur="2000"/>
                                        <p:tgtEl>
                                          <p:spTgt spid="2"/>
                                        </p:tgtEl>
                                      </p:cBhvr>
                                    </p:animEffect>
                                    <p:set>
                                      <p:cBhvr>
                                        <p:cTn id="31" dur="1" fill="hold">
                                          <p:stCondLst>
                                            <p:cond delay="1999"/>
                                          </p:stCondLst>
                                        </p:cTn>
                                        <p:tgtEl>
                                          <p:spTgt spid="2"/>
                                        </p:tgtEl>
                                        <p:attrNameLst>
                                          <p:attrName>style.visibility</p:attrName>
                                        </p:attrNameLst>
                                      </p:cBhvr>
                                      <p:to>
                                        <p:strVal val="hidden"/>
                                      </p:to>
                                    </p:set>
                                  </p:childTnLst>
                                </p:cTn>
                              </p:par>
                              <p:par>
                                <p:cTn id="32" presetID="4" presetClass="exit" presetSubtype="32" fill="hold" nodeType="withEffect">
                                  <p:stCondLst>
                                    <p:cond delay="0"/>
                                  </p:stCondLst>
                                  <p:childTnLst>
                                    <p:animEffect transition="out" filter="box(out)">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par>
                                <p:cTn id="35" presetID="4" presetClass="exit" presetSubtype="32" fill="hold" nodeType="withEffect">
                                  <p:stCondLst>
                                    <p:cond delay="0"/>
                                  </p:stCondLst>
                                  <p:childTnLst>
                                    <p:animEffect transition="out" filter="box(out)">
                                      <p:cBhvr>
                                        <p:cTn id="36" dur="2000"/>
                                        <p:tgtEl>
                                          <p:spTgt spid="7"/>
                                        </p:tgtEl>
                                      </p:cBhvr>
                                    </p:animEffect>
                                    <p:set>
                                      <p:cBhvr>
                                        <p:cTn id="37" dur="1" fill="hold">
                                          <p:stCondLst>
                                            <p:cond delay="1999"/>
                                          </p:stCondLst>
                                        </p:cTn>
                                        <p:tgtEl>
                                          <p:spTgt spid="7"/>
                                        </p:tgtEl>
                                        <p:attrNameLst>
                                          <p:attrName>style.visibility</p:attrName>
                                        </p:attrNameLst>
                                      </p:cBhvr>
                                      <p:to>
                                        <p:strVal val="hidden"/>
                                      </p:to>
                                    </p:set>
                                  </p:childTnLst>
                                </p:cTn>
                              </p:par>
                              <p:par>
                                <p:cTn id="38" presetID="4" presetClass="exit" presetSubtype="32" fill="hold" nodeType="withEffect">
                                  <p:stCondLst>
                                    <p:cond delay="0"/>
                                  </p:stCondLst>
                                  <p:childTnLst>
                                    <p:animEffect transition="out" filter="box(out)">
                                      <p:cBhvr>
                                        <p:cTn id="39" dur="2000"/>
                                        <p:tgtEl>
                                          <p:spTgt spid="8"/>
                                        </p:tgtEl>
                                      </p:cBhvr>
                                    </p:animEffect>
                                    <p:set>
                                      <p:cBhvr>
                                        <p:cTn id="40" dur="1" fill="hold">
                                          <p:stCondLst>
                                            <p:cond delay="1999"/>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4998006"/>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40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3BA2CAF5-B04A-4E16-9EB2-0064F53E3709}"/>
                                            </p:graphicEl>
                                          </p:spTgt>
                                        </p:tgtEl>
                                        <p:attrNameLst>
                                          <p:attrName>style.visibility</p:attrName>
                                        </p:attrNameLst>
                                      </p:cBhvr>
                                      <p:to>
                                        <p:strVal val="visible"/>
                                      </p:to>
                                    </p:set>
                                    <p:animEffect transition="in" filter="wheel(1)">
                                      <p:cBhvr>
                                        <p:cTn id="7" dur="2000"/>
                                        <p:tgtEl>
                                          <p:spTgt spid="2">
                                            <p:graphicEl>
                                              <a:dgm id="{3BA2CAF5-B04A-4E16-9EB2-0064F53E370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graphicEl>
                                              <a:dgm id="{80EAD5E2-91C9-4912-8781-779368613D8F}"/>
                                            </p:graphicEl>
                                          </p:spTgt>
                                        </p:tgtEl>
                                        <p:attrNameLst>
                                          <p:attrName>style.visibility</p:attrName>
                                        </p:attrNameLst>
                                      </p:cBhvr>
                                      <p:to>
                                        <p:strVal val="visible"/>
                                      </p:to>
                                    </p:set>
                                    <p:animEffect transition="in" filter="wheel(1)">
                                      <p:cBhvr>
                                        <p:cTn id="12" dur="2000"/>
                                        <p:tgtEl>
                                          <p:spTgt spid="2">
                                            <p:graphicEl>
                                              <a:dgm id="{80EAD5E2-91C9-4912-8781-779368613D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graphicEl>
                                              <a:dgm id="{F9301610-CBCF-4412-B069-044B8F281DF1}"/>
                                            </p:graphicEl>
                                          </p:spTgt>
                                        </p:tgtEl>
                                        <p:attrNameLst>
                                          <p:attrName>style.visibility</p:attrName>
                                        </p:attrNameLst>
                                      </p:cBhvr>
                                      <p:to>
                                        <p:strVal val="visible"/>
                                      </p:to>
                                    </p:set>
                                    <p:animEffect transition="in" filter="wheel(1)">
                                      <p:cBhvr>
                                        <p:cTn id="17" dur="2000"/>
                                        <p:tgtEl>
                                          <p:spTgt spid="2">
                                            <p:graphicEl>
                                              <a:dgm id="{F9301610-CBCF-4412-B069-044B8F281DF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graphicEl>
                                              <a:dgm id="{3E7DBBC7-5634-4DCC-B54B-8C5D7507E715}"/>
                                            </p:graphicEl>
                                          </p:spTgt>
                                        </p:tgtEl>
                                        <p:attrNameLst>
                                          <p:attrName>style.visibility</p:attrName>
                                        </p:attrNameLst>
                                      </p:cBhvr>
                                      <p:to>
                                        <p:strVal val="visible"/>
                                      </p:to>
                                    </p:set>
                                    <p:animEffect transition="in" filter="wheel(1)">
                                      <p:cBhvr>
                                        <p:cTn id="22" dur="2000"/>
                                        <p:tgtEl>
                                          <p:spTgt spid="2">
                                            <p:graphicEl>
                                              <a:dgm id="{3E7DBBC7-5634-4DCC-B54B-8C5D7507E71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graphicEl>
                                              <a:dgm id="{66D4AAFC-A286-4C41-B0E0-6AEF0FB8BB50}"/>
                                            </p:graphicEl>
                                          </p:spTgt>
                                        </p:tgtEl>
                                        <p:attrNameLst>
                                          <p:attrName>style.visibility</p:attrName>
                                        </p:attrNameLst>
                                      </p:cBhvr>
                                      <p:to>
                                        <p:strVal val="visible"/>
                                      </p:to>
                                    </p:set>
                                    <p:animEffect transition="in" filter="wheel(1)">
                                      <p:cBhvr>
                                        <p:cTn id="27" dur="2000"/>
                                        <p:tgtEl>
                                          <p:spTgt spid="2">
                                            <p:graphicEl>
                                              <a:dgm id="{66D4AAFC-A286-4C41-B0E0-6AEF0FB8BB5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
                                            <p:graphicEl>
                                              <a:dgm id="{67AF140C-9887-43D6-BAF8-9093E9B2264C}"/>
                                            </p:graphicEl>
                                          </p:spTgt>
                                        </p:tgtEl>
                                        <p:attrNameLst>
                                          <p:attrName>style.visibility</p:attrName>
                                        </p:attrNameLst>
                                      </p:cBhvr>
                                      <p:to>
                                        <p:strVal val="visible"/>
                                      </p:to>
                                    </p:set>
                                    <p:animEffect transition="in" filter="wheel(1)">
                                      <p:cBhvr>
                                        <p:cTn id="32" dur="2000"/>
                                        <p:tgtEl>
                                          <p:spTgt spid="2">
                                            <p:graphicEl>
                                              <a:dgm id="{67AF140C-9887-43D6-BAF8-9093E9B2264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graphicEl>
                                              <a:dgm id="{FDD1DEBF-C596-4A74-BDE2-96D00800DA7C}"/>
                                            </p:graphicEl>
                                          </p:spTgt>
                                        </p:tgtEl>
                                        <p:attrNameLst>
                                          <p:attrName>style.visibility</p:attrName>
                                        </p:attrNameLst>
                                      </p:cBhvr>
                                      <p:to>
                                        <p:strVal val="visible"/>
                                      </p:to>
                                    </p:set>
                                    <p:animEffect transition="in" filter="wheel(1)">
                                      <p:cBhvr>
                                        <p:cTn id="37" dur="2000"/>
                                        <p:tgtEl>
                                          <p:spTgt spid="2">
                                            <p:graphicEl>
                                              <a:dgm id="{FDD1DEBF-C596-4A74-BDE2-96D00800DA7C}"/>
                                            </p:graphicEl>
                                          </p:spTgt>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
                                            <p:graphicEl>
                                              <a:dgm id="{42070AC2-B368-4560-9CB6-58BE4522AA5E}"/>
                                            </p:graphicEl>
                                          </p:spTgt>
                                        </p:tgtEl>
                                        <p:attrNameLst>
                                          <p:attrName>style.visibility</p:attrName>
                                        </p:attrNameLst>
                                      </p:cBhvr>
                                      <p:to>
                                        <p:strVal val="visible"/>
                                      </p:to>
                                    </p:set>
                                    <p:animEffect transition="in" filter="wheel(1)">
                                      <p:cBhvr>
                                        <p:cTn id="40" dur="2000"/>
                                        <p:tgtEl>
                                          <p:spTgt spid="2">
                                            <p:graphicEl>
                                              <a:dgm id="{42070AC2-B368-4560-9CB6-58BE4522AA5E}"/>
                                            </p:graphicEl>
                                          </p:spTgt>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
                                            <p:graphicEl>
                                              <a:dgm id="{FE6A0C75-A82D-4D73-B160-AC8D9E1EC46C}"/>
                                            </p:graphicEl>
                                          </p:spTgt>
                                        </p:tgtEl>
                                        <p:attrNameLst>
                                          <p:attrName>style.visibility</p:attrName>
                                        </p:attrNameLst>
                                      </p:cBhvr>
                                      <p:to>
                                        <p:strVal val="visible"/>
                                      </p:to>
                                    </p:set>
                                    <p:animEffect transition="in" filter="wheel(1)">
                                      <p:cBhvr>
                                        <p:cTn id="43" dur="2000"/>
                                        <p:tgtEl>
                                          <p:spTgt spid="2">
                                            <p:graphicEl>
                                              <a:dgm id="{FE6A0C75-A82D-4D73-B160-AC8D9E1EC46C}"/>
                                            </p:graphicEl>
                                          </p:spTgt>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
                                            <p:graphicEl>
                                              <a:dgm id="{77D2CEE5-A89E-4404-891C-B7EFE9F529C3}"/>
                                            </p:graphicEl>
                                          </p:spTgt>
                                        </p:tgtEl>
                                        <p:attrNameLst>
                                          <p:attrName>style.visibility</p:attrName>
                                        </p:attrNameLst>
                                      </p:cBhvr>
                                      <p:to>
                                        <p:strVal val="visible"/>
                                      </p:to>
                                    </p:set>
                                    <p:animEffect transition="in" filter="wheel(1)">
                                      <p:cBhvr>
                                        <p:cTn id="46" dur="2000"/>
                                        <p:tgtEl>
                                          <p:spTgt spid="2">
                                            <p:graphicEl>
                                              <a:dgm id="{77D2CEE5-A89E-4404-891C-B7EFE9F529C3}"/>
                                            </p:graphicEl>
                                          </p:spTgt>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
                                            <p:graphicEl>
                                              <a:dgm id="{56EF036F-3F92-496C-9911-CCDC005FFEAC}"/>
                                            </p:graphicEl>
                                          </p:spTgt>
                                        </p:tgtEl>
                                        <p:attrNameLst>
                                          <p:attrName>style.visibility</p:attrName>
                                        </p:attrNameLst>
                                      </p:cBhvr>
                                      <p:to>
                                        <p:strVal val="visible"/>
                                      </p:to>
                                    </p:set>
                                    <p:animEffect transition="in" filter="wheel(1)">
                                      <p:cBhvr>
                                        <p:cTn id="49" dur="2000"/>
                                        <p:tgtEl>
                                          <p:spTgt spid="2">
                                            <p:graphicEl>
                                              <a:dgm id="{56EF036F-3F92-496C-9911-CCDC005FFEAC}"/>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
                                            <p:graphicEl>
                                              <a:dgm id="{410531AF-EB27-4E5F-AA1A-97207F46D76B}"/>
                                            </p:graphicEl>
                                          </p:spTgt>
                                        </p:tgtEl>
                                        <p:attrNameLst>
                                          <p:attrName>style.visibility</p:attrName>
                                        </p:attrNameLst>
                                      </p:cBhvr>
                                      <p:to>
                                        <p:strVal val="visible"/>
                                      </p:to>
                                    </p:set>
                                    <p:animEffect transition="in" filter="wheel(1)">
                                      <p:cBhvr>
                                        <p:cTn id="52" dur="2000"/>
                                        <p:tgtEl>
                                          <p:spTgt spid="2">
                                            <p:graphicEl>
                                              <a:dgm id="{410531AF-EB27-4E5F-AA1A-97207F46D76B}"/>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
                                            <p:graphicEl>
                                              <a:dgm id="{A01D0389-142E-46ED-838C-7722F823776C}"/>
                                            </p:graphicEl>
                                          </p:spTgt>
                                        </p:tgtEl>
                                        <p:attrNameLst>
                                          <p:attrName>style.visibility</p:attrName>
                                        </p:attrNameLst>
                                      </p:cBhvr>
                                      <p:to>
                                        <p:strVal val="visible"/>
                                      </p:to>
                                    </p:set>
                                    <p:animEffect transition="in" filter="wheel(1)">
                                      <p:cBhvr>
                                        <p:cTn id="55" dur="2000"/>
                                        <p:tgtEl>
                                          <p:spTgt spid="2">
                                            <p:graphicEl>
                                              <a:dgm id="{A01D0389-142E-46ED-838C-7722F823776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NikoshBAN" pitchFamily="2" charset="0"/>
                <a:cs typeface="NikoshBAN" pitchFamily="2" charset="0"/>
              </a:rPr>
              <a:t>পানি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আমরা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কোথা</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থেকে</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পাই</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28009900"/>
              </p:ext>
            </p:extLst>
          </p:nvPr>
        </p:nvGraphicFramePr>
        <p:xfrm>
          <a:off x="1524000" y="1397000"/>
          <a:ext cx="6096000" cy="414528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bn-IN" sz="2800" dirty="0" smtClean="0">
                          <a:latin typeface="NikoshBAN" pitchFamily="2" charset="0"/>
                          <a:cs typeface="NikoshBAN" pitchFamily="2" charset="0"/>
                        </a:rPr>
                        <a:t>পানির</a:t>
                      </a:r>
                      <a:r>
                        <a:rPr lang="bn-IN" sz="2800" baseline="0" dirty="0" smtClean="0">
                          <a:latin typeface="NikoshBAN" pitchFamily="2" charset="0"/>
                          <a:cs typeface="NikoshBAN" pitchFamily="2" charset="0"/>
                        </a:rPr>
                        <a:t> উৎস </a:t>
                      </a:r>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r h="370840">
                <a:tc>
                  <a:txBody>
                    <a:bodyPr/>
                    <a:lstStyle/>
                    <a:p>
                      <a:endParaRPr lang="en-US" sz="2800" dirty="0">
                        <a:latin typeface="NikoshBAN" pitchFamily="2" charset="0"/>
                        <a:cs typeface="NikoshBAN" pitchFamily="2" charset="0"/>
                      </a:endParaRPr>
                    </a:p>
                  </a:txBody>
                  <a:tcPr/>
                </a:tc>
              </a:tr>
            </a:tbl>
          </a:graphicData>
        </a:graphic>
      </p:graphicFrame>
      <p:sp>
        <p:nvSpPr>
          <p:cNvPr id="4" name="TextBox 3"/>
          <p:cNvSpPr txBox="1"/>
          <p:nvPr/>
        </p:nvSpPr>
        <p:spPr>
          <a:xfrm>
            <a:off x="3352800" y="1918855"/>
            <a:ext cx="14478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নদী </a:t>
            </a:r>
            <a:endParaRPr lang="en-US" sz="2800" dirty="0">
              <a:latin typeface="NikoshBAN" pitchFamily="2" charset="0"/>
              <a:cs typeface="NikoshBAN" pitchFamily="2" charset="0"/>
            </a:endParaRPr>
          </a:p>
        </p:txBody>
      </p:sp>
      <p:sp>
        <p:nvSpPr>
          <p:cNvPr id="5" name="TextBox 4"/>
          <p:cNvSpPr txBox="1"/>
          <p:nvPr/>
        </p:nvSpPr>
        <p:spPr>
          <a:xfrm>
            <a:off x="3221181" y="2459182"/>
            <a:ext cx="14478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সমুদ্র </a:t>
            </a:r>
            <a:endParaRPr lang="en-US" sz="2800" dirty="0">
              <a:latin typeface="NikoshBAN" pitchFamily="2" charset="0"/>
              <a:cs typeface="NikoshBAN" pitchFamily="2" charset="0"/>
            </a:endParaRPr>
          </a:p>
        </p:txBody>
      </p:sp>
      <p:sp>
        <p:nvSpPr>
          <p:cNvPr id="6" name="TextBox 5"/>
          <p:cNvSpPr txBox="1"/>
          <p:nvPr/>
        </p:nvSpPr>
        <p:spPr>
          <a:xfrm>
            <a:off x="3200400" y="2895600"/>
            <a:ext cx="16002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নলকুপ</a:t>
            </a:r>
            <a:endParaRPr lang="en-US" sz="2800" dirty="0">
              <a:latin typeface="NikoshBAN" pitchFamily="2" charset="0"/>
              <a:cs typeface="NikoshBAN" pitchFamily="2" charset="0"/>
            </a:endParaRPr>
          </a:p>
        </p:txBody>
      </p:sp>
      <p:sp>
        <p:nvSpPr>
          <p:cNvPr id="7" name="TextBox 6"/>
          <p:cNvSpPr txBox="1"/>
          <p:nvPr/>
        </p:nvSpPr>
        <p:spPr>
          <a:xfrm>
            <a:off x="3200400" y="3505200"/>
            <a:ext cx="14478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বৃষ্টি </a:t>
            </a:r>
            <a:endParaRPr lang="en-US" sz="2800" dirty="0">
              <a:latin typeface="NikoshBAN" pitchFamily="2" charset="0"/>
              <a:cs typeface="NikoshBAN" pitchFamily="2" charset="0"/>
            </a:endParaRPr>
          </a:p>
        </p:txBody>
      </p:sp>
      <p:sp>
        <p:nvSpPr>
          <p:cNvPr id="8" name="TextBox 7"/>
          <p:cNvSpPr txBox="1"/>
          <p:nvPr/>
        </p:nvSpPr>
        <p:spPr>
          <a:xfrm>
            <a:off x="3318162" y="4048780"/>
            <a:ext cx="14478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পানির কল</a:t>
            </a:r>
            <a:endParaRPr lang="en-US" sz="2800" dirty="0">
              <a:latin typeface="NikoshBAN" pitchFamily="2" charset="0"/>
              <a:cs typeface="NikoshBAN" pitchFamily="2" charset="0"/>
            </a:endParaRPr>
          </a:p>
        </p:txBody>
      </p:sp>
      <p:sp>
        <p:nvSpPr>
          <p:cNvPr id="9" name="TextBox 8"/>
          <p:cNvSpPr txBox="1"/>
          <p:nvPr/>
        </p:nvSpPr>
        <p:spPr>
          <a:xfrm>
            <a:off x="3200400" y="4495800"/>
            <a:ext cx="14478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পুকুর</a:t>
            </a:r>
            <a:endParaRPr lang="en-US" sz="2800" dirty="0">
              <a:latin typeface="NikoshBAN" pitchFamily="2" charset="0"/>
              <a:cs typeface="NikoshBAN" pitchFamily="2" charset="0"/>
            </a:endParaRPr>
          </a:p>
        </p:txBody>
      </p:sp>
      <p:sp>
        <p:nvSpPr>
          <p:cNvPr id="11" name="TextBox 10"/>
          <p:cNvSpPr txBox="1"/>
          <p:nvPr/>
        </p:nvSpPr>
        <p:spPr>
          <a:xfrm>
            <a:off x="3221181" y="5060584"/>
            <a:ext cx="1447800" cy="523220"/>
          </a:xfrm>
          <a:prstGeom prst="rect">
            <a:avLst/>
          </a:prstGeom>
          <a:noFill/>
        </p:spPr>
        <p:txBody>
          <a:bodyPr wrap="square" rtlCol="0">
            <a:spAutoFit/>
          </a:bodyPr>
          <a:lstStyle/>
          <a:p>
            <a:pPr algn="ctr"/>
            <a:r>
              <a:rPr lang="bn-IN" sz="2800" dirty="0" smtClean="0">
                <a:latin typeface="NikoshBAN" pitchFamily="2" charset="0"/>
                <a:cs typeface="NikoshBAN" pitchFamily="2" charset="0"/>
              </a:rPr>
              <a:t>কুয়া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79050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64" y="410452"/>
            <a:ext cx="2929666" cy="16825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008" y="327816"/>
            <a:ext cx="2466975" cy="18478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140" y="3319615"/>
            <a:ext cx="2752725" cy="16668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244303"/>
            <a:ext cx="2628900" cy="17430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2396" y="3365088"/>
            <a:ext cx="2628900" cy="1743075"/>
          </a:xfrm>
          <a:prstGeom prst="rect">
            <a:avLst/>
          </a:prstGeom>
        </p:spPr>
      </p:pic>
      <p:sp>
        <p:nvSpPr>
          <p:cNvPr id="12" name="TextBox 11"/>
          <p:cNvSpPr txBox="1"/>
          <p:nvPr/>
        </p:nvSpPr>
        <p:spPr>
          <a:xfrm>
            <a:off x="3564269" y="2138795"/>
            <a:ext cx="1956465" cy="369332"/>
          </a:xfrm>
          <a:prstGeom prst="rect">
            <a:avLst/>
          </a:prstGeom>
          <a:noFill/>
        </p:spPr>
        <p:txBody>
          <a:bodyPr wrap="square" rtlCol="0">
            <a:spAutoFit/>
          </a:bodyPr>
          <a:lstStyle/>
          <a:p>
            <a:r>
              <a:rPr lang="bn-IN" dirty="0"/>
              <a:t>কুয়া</a:t>
            </a:r>
            <a:endParaRPr lang="en-US" dirty="0"/>
          </a:p>
        </p:txBody>
      </p:sp>
      <p:sp>
        <p:nvSpPr>
          <p:cNvPr id="14" name="TextBox 13"/>
          <p:cNvSpPr txBox="1"/>
          <p:nvPr/>
        </p:nvSpPr>
        <p:spPr>
          <a:xfrm>
            <a:off x="6781800" y="2323461"/>
            <a:ext cx="1447800" cy="369332"/>
          </a:xfrm>
          <a:prstGeom prst="rect">
            <a:avLst/>
          </a:prstGeom>
          <a:noFill/>
        </p:spPr>
        <p:txBody>
          <a:bodyPr wrap="square" rtlCol="0">
            <a:spAutoFit/>
          </a:bodyPr>
          <a:lstStyle/>
          <a:p>
            <a:r>
              <a:rPr lang="bn-IN" dirty="0" smtClean="0">
                <a:latin typeface="NikoshBAN" pitchFamily="2" charset="0"/>
                <a:cs typeface="NikoshBAN" pitchFamily="2" charset="0"/>
              </a:rPr>
              <a:t>সাগর</a:t>
            </a:r>
            <a:endParaRPr lang="en-US" dirty="0">
              <a:latin typeface="NikoshBAN" pitchFamily="2" charset="0"/>
              <a:cs typeface="NikoshBAN" pitchFamily="2" charset="0"/>
            </a:endParaRPr>
          </a:p>
        </p:txBody>
      </p:sp>
      <p:sp>
        <p:nvSpPr>
          <p:cNvPr id="15" name="TextBox 14"/>
          <p:cNvSpPr txBox="1"/>
          <p:nvPr/>
        </p:nvSpPr>
        <p:spPr>
          <a:xfrm>
            <a:off x="914400" y="5486400"/>
            <a:ext cx="1933575" cy="369332"/>
          </a:xfrm>
          <a:prstGeom prst="rect">
            <a:avLst/>
          </a:prstGeom>
          <a:noFill/>
        </p:spPr>
        <p:txBody>
          <a:bodyPr wrap="square" rtlCol="0">
            <a:spAutoFit/>
          </a:bodyPr>
          <a:lstStyle/>
          <a:p>
            <a:r>
              <a:rPr lang="bn-IN" dirty="0" smtClean="0">
                <a:latin typeface="NikoshBAN" pitchFamily="2" charset="0"/>
                <a:cs typeface="NikoshBAN" pitchFamily="2" charset="0"/>
              </a:rPr>
              <a:t>নদী</a:t>
            </a:r>
            <a:endParaRPr lang="en-US" dirty="0">
              <a:latin typeface="NikoshBAN" pitchFamily="2" charset="0"/>
              <a:cs typeface="NikoshBAN" pitchFamily="2" charset="0"/>
            </a:endParaRPr>
          </a:p>
        </p:txBody>
      </p:sp>
      <p:sp>
        <p:nvSpPr>
          <p:cNvPr id="16" name="TextBox 15"/>
          <p:cNvSpPr txBox="1"/>
          <p:nvPr/>
        </p:nvSpPr>
        <p:spPr>
          <a:xfrm>
            <a:off x="3733800" y="5486400"/>
            <a:ext cx="1786934" cy="369332"/>
          </a:xfrm>
          <a:prstGeom prst="rect">
            <a:avLst/>
          </a:prstGeom>
          <a:noFill/>
        </p:spPr>
        <p:txBody>
          <a:bodyPr wrap="square" rtlCol="0">
            <a:spAutoFit/>
          </a:bodyPr>
          <a:lstStyle/>
          <a:p>
            <a:r>
              <a:rPr lang="bn-IN" dirty="0" smtClean="0">
                <a:latin typeface="NikoshBAN" pitchFamily="2" charset="0"/>
                <a:cs typeface="NikoshBAN" pitchFamily="2" charset="0"/>
              </a:rPr>
              <a:t>পানির কল</a:t>
            </a:r>
            <a:endParaRPr lang="en-US" dirty="0">
              <a:latin typeface="NikoshBAN" pitchFamily="2" charset="0"/>
              <a:cs typeface="NikoshBAN" pitchFamily="2" charset="0"/>
            </a:endParaRPr>
          </a:p>
        </p:txBody>
      </p:sp>
      <p:sp>
        <p:nvSpPr>
          <p:cNvPr id="17" name="TextBox 16"/>
          <p:cNvSpPr txBox="1"/>
          <p:nvPr/>
        </p:nvSpPr>
        <p:spPr>
          <a:xfrm>
            <a:off x="6248400" y="5486400"/>
            <a:ext cx="1981200" cy="369332"/>
          </a:xfrm>
          <a:prstGeom prst="rect">
            <a:avLst/>
          </a:prstGeom>
          <a:noFill/>
        </p:spPr>
        <p:txBody>
          <a:bodyPr wrap="square" rtlCol="0">
            <a:spAutoFit/>
          </a:bodyPr>
          <a:lstStyle/>
          <a:p>
            <a:r>
              <a:rPr lang="bn-IN" dirty="0" smtClean="0">
                <a:latin typeface="NikoshBAN" pitchFamily="2" charset="0"/>
                <a:cs typeface="NikoshBAN" pitchFamily="2" charset="0"/>
              </a:rPr>
              <a:t>বৃষ্টি</a:t>
            </a:r>
            <a:endParaRPr lang="en-US" dirty="0">
              <a:latin typeface="NikoshBAN" pitchFamily="2" charset="0"/>
              <a:cs typeface="NikoshBAN" pitchFamily="2" charset="0"/>
            </a:endParaRP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415" y="3025877"/>
            <a:ext cx="2466975" cy="1847850"/>
          </a:xfrm>
          <a:prstGeom prst="rect">
            <a:avLst/>
          </a:prstGeom>
        </p:spPr>
      </p:pic>
      <p:sp>
        <p:nvSpPr>
          <p:cNvPr id="22" name="TextBox 21"/>
          <p:cNvSpPr txBox="1"/>
          <p:nvPr/>
        </p:nvSpPr>
        <p:spPr>
          <a:xfrm>
            <a:off x="914400" y="2323461"/>
            <a:ext cx="1143000" cy="369332"/>
          </a:xfrm>
          <a:prstGeom prst="rect">
            <a:avLst/>
          </a:prstGeom>
          <a:noFill/>
        </p:spPr>
        <p:txBody>
          <a:bodyPr wrap="square" rtlCol="0">
            <a:spAutoFit/>
          </a:bodyPr>
          <a:lstStyle/>
          <a:p>
            <a:r>
              <a:rPr lang="bn-IN" dirty="0" smtClean="0">
                <a:latin typeface="NikoshBAN" pitchFamily="2" charset="0"/>
                <a:cs typeface="NikoshBAN" pitchFamily="2" charset="0"/>
              </a:rPr>
              <a:t>নলকুপ</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5172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anim calcmode="lin" valueType="num">
                                      <p:cBhvr>
                                        <p:cTn id="12" dur="2000" fill="hold"/>
                                        <p:tgtEl>
                                          <p:spTgt spid="22"/>
                                        </p:tgtEl>
                                        <p:attrNameLst>
                                          <p:attrName>ppt_w</p:attrName>
                                        </p:attrNameLst>
                                      </p:cBhvr>
                                      <p:tavLst>
                                        <p:tav tm="0" fmla="#ppt_w*sin(2.5*pi*$)">
                                          <p:val>
                                            <p:fltVal val="0"/>
                                          </p:val>
                                        </p:tav>
                                        <p:tav tm="100000">
                                          <p:val>
                                            <p:fltVal val="1"/>
                                          </p:val>
                                        </p:tav>
                                      </p:tavLst>
                                    </p:anim>
                                    <p:anim calcmode="lin" valueType="num">
                                      <p:cBhvr>
                                        <p:cTn id="13"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 calcmode="lin" valueType="num">
                                      <p:cBhvr>
                                        <p:cTn id="40" dur="1000" fill="hold"/>
                                        <p:tgtEl>
                                          <p:spTgt spid="20"/>
                                        </p:tgtEl>
                                        <p:attrNameLst>
                                          <p:attrName>style.rotation</p:attrName>
                                        </p:attrNameLst>
                                      </p:cBhvr>
                                      <p:tavLst>
                                        <p:tav tm="0">
                                          <p:val>
                                            <p:fltVal val="90"/>
                                          </p:val>
                                        </p:tav>
                                        <p:tav tm="100000">
                                          <p:val>
                                            <p:fltVal val="0"/>
                                          </p:val>
                                        </p:tav>
                                      </p:tavLst>
                                    </p:anim>
                                    <p:animEffect transition="in" filter="fade">
                                      <p:cBhvr>
                                        <p:cTn id="41" dur="10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000" fill="hold"/>
                                        <p:tgtEl>
                                          <p:spTgt spid="15"/>
                                        </p:tgtEl>
                                        <p:attrNameLst>
                                          <p:attrName>ppt_w</p:attrName>
                                        </p:attrNameLst>
                                      </p:cBhvr>
                                      <p:tavLst>
                                        <p:tav tm="0">
                                          <p:val>
                                            <p:fltVal val="0"/>
                                          </p:val>
                                        </p:tav>
                                        <p:tav tm="100000">
                                          <p:val>
                                            <p:strVal val="#ppt_w"/>
                                          </p:val>
                                        </p:tav>
                                      </p:tavLst>
                                    </p:anim>
                                    <p:anim calcmode="lin" valueType="num">
                                      <p:cBhvr>
                                        <p:cTn id="47" dur="1000" fill="hold"/>
                                        <p:tgtEl>
                                          <p:spTgt spid="15"/>
                                        </p:tgtEl>
                                        <p:attrNameLst>
                                          <p:attrName>ppt_h</p:attrName>
                                        </p:attrNameLst>
                                      </p:cBhvr>
                                      <p:tavLst>
                                        <p:tav tm="0">
                                          <p:val>
                                            <p:fltVal val="0"/>
                                          </p:val>
                                        </p:tav>
                                        <p:tav tm="100000">
                                          <p:val>
                                            <p:strVal val="#ppt_h"/>
                                          </p:val>
                                        </p:tav>
                                      </p:tavLst>
                                    </p:anim>
                                    <p:anim calcmode="lin" valueType="num">
                                      <p:cBhvr>
                                        <p:cTn id="48" dur="1000" fill="hold"/>
                                        <p:tgtEl>
                                          <p:spTgt spid="15"/>
                                        </p:tgtEl>
                                        <p:attrNameLst>
                                          <p:attrName>style.rotation</p:attrName>
                                        </p:attrNameLst>
                                      </p:cBhvr>
                                      <p:tavLst>
                                        <p:tav tm="0">
                                          <p:val>
                                            <p:fltVal val="90"/>
                                          </p:val>
                                        </p:tav>
                                        <p:tav tm="100000">
                                          <p:val>
                                            <p:fltVal val="0"/>
                                          </p:val>
                                        </p:tav>
                                      </p:tavLst>
                                    </p:anim>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fltVal val="0"/>
                                          </p:val>
                                        </p:tav>
                                        <p:tav tm="100000">
                                          <p:val>
                                            <p:strVal val="#ppt_w"/>
                                          </p:val>
                                        </p:tav>
                                      </p:tavLst>
                                    </p:anim>
                                    <p:anim calcmode="lin" valueType="num">
                                      <p:cBhvr>
                                        <p:cTn id="55" dur="1000" fill="hold"/>
                                        <p:tgtEl>
                                          <p:spTgt spid="4"/>
                                        </p:tgtEl>
                                        <p:attrNameLst>
                                          <p:attrName>ppt_h</p:attrName>
                                        </p:attrNameLst>
                                      </p:cBhvr>
                                      <p:tavLst>
                                        <p:tav tm="0">
                                          <p:val>
                                            <p:fltVal val="0"/>
                                          </p:val>
                                        </p:tav>
                                        <p:tav tm="100000">
                                          <p:val>
                                            <p:strVal val="#ppt_h"/>
                                          </p:val>
                                        </p:tav>
                                      </p:tavLst>
                                    </p:anim>
                                    <p:anim calcmode="lin" valueType="num">
                                      <p:cBhvr>
                                        <p:cTn id="56" dur="1000" fill="hold"/>
                                        <p:tgtEl>
                                          <p:spTgt spid="4"/>
                                        </p:tgtEl>
                                        <p:attrNameLst>
                                          <p:attrName>style.rotation</p:attrName>
                                        </p:attrNameLst>
                                      </p:cBhvr>
                                      <p:tavLst>
                                        <p:tav tm="0">
                                          <p:val>
                                            <p:fltVal val="90"/>
                                          </p:val>
                                        </p:tav>
                                        <p:tav tm="100000">
                                          <p:val>
                                            <p:fltVal val="0"/>
                                          </p:val>
                                        </p:tav>
                                      </p:tavLst>
                                    </p:anim>
                                    <p:animEffect transition="in" filter="fade">
                                      <p:cBhvr>
                                        <p:cTn id="57" dur="10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fltVal val="0"/>
                                          </p:val>
                                        </p:tav>
                                        <p:tav tm="100000">
                                          <p:val>
                                            <p:strVal val="#ppt_w"/>
                                          </p:val>
                                        </p:tav>
                                      </p:tavLst>
                                    </p:anim>
                                    <p:anim calcmode="lin" valueType="num">
                                      <p:cBhvr>
                                        <p:cTn id="63" dur="1000" fill="hold"/>
                                        <p:tgtEl>
                                          <p:spTgt spid="16"/>
                                        </p:tgtEl>
                                        <p:attrNameLst>
                                          <p:attrName>ppt_h</p:attrName>
                                        </p:attrNameLst>
                                      </p:cBhvr>
                                      <p:tavLst>
                                        <p:tav tm="0">
                                          <p:val>
                                            <p:fltVal val="0"/>
                                          </p:val>
                                        </p:tav>
                                        <p:tav tm="100000">
                                          <p:val>
                                            <p:strVal val="#ppt_h"/>
                                          </p:val>
                                        </p:tav>
                                      </p:tavLst>
                                    </p:anim>
                                    <p:anim calcmode="lin" valueType="num">
                                      <p:cBhvr>
                                        <p:cTn id="64" dur="1000" fill="hold"/>
                                        <p:tgtEl>
                                          <p:spTgt spid="16"/>
                                        </p:tgtEl>
                                        <p:attrNameLst>
                                          <p:attrName>style.rotation</p:attrName>
                                        </p:attrNameLst>
                                      </p:cBhvr>
                                      <p:tavLst>
                                        <p:tav tm="0">
                                          <p:val>
                                            <p:fltVal val="90"/>
                                          </p:val>
                                        </p:tav>
                                        <p:tav tm="100000">
                                          <p:val>
                                            <p:fltVal val="0"/>
                                          </p:val>
                                        </p:tav>
                                      </p:tavLst>
                                    </p:anim>
                                    <p:animEffect transition="in" filter="fade">
                                      <p:cBhvr>
                                        <p:cTn id="65" dur="10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20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45"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bn-IN" dirty="0" smtClean="0">
                <a:latin typeface="NikoshBAN" pitchFamily="2" charset="0"/>
                <a:cs typeface="NikoshBAN" pitchFamily="2" charset="0"/>
              </a:rPr>
              <a:t>আমরা  যে যে স্থান থেকে পানি পাই </a:t>
            </a:r>
            <a:br>
              <a:rPr lang="bn-IN" dirty="0" smtClean="0">
                <a:latin typeface="NikoshBAN" pitchFamily="2" charset="0"/>
                <a:cs typeface="NikoshBAN" pitchFamily="2" charset="0"/>
              </a:rPr>
            </a:br>
            <a:r>
              <a:rPr lang="bn-IN" dirty="0" smtClean="0">
                <a:latin typeface="NikoshBAN" pitchFamily="2" charset="0"/>
                <a:cs typeface="NikoshBAN" pitchFamily="2" charset="0"/>
              </a:rPr>
              <a:t>তাকে পানির উৎস বলে।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175658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158</Words>
  <Application>Microsoft Office PowerPoint</Application>
  <PresentationFormat>On-screen Show (4:3)</PresentationFormat>
  <Paragraphs>53</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শূভেচ্ছা</vt:lpstr>
      <vt:lpstr>শিক্ষকের পরিচিতিঃ আতোয়ার হোসেন। জগন্নাথপুর সরকারি প্রাথমিক বিদ্যালয়।  সহকারি শিক্ষক। ব্যাচঃ দ্বিতীয়।  রেজি: নং-২৫ পি টি আই গাইবান্ধা।</vt:lpstr>
      <vt:lpstr>পাঠ পরিচিতি শ্রেণিঃ তৃতীয়। বিষয়ঃ বিজ্ঞান। সময়ঃ৫৫ মিনিট. পাঠ্যাংশঃআমরা পানি পান ..উৎস।  পাঠঃজীবনের জন্য পানি ।  </vt:lpstr>
      <vt:lpstr>শিখনফলঃ 3.1 পানির উৎস সস্মর্কে জানবে। 3.3মানুষের জন্য পানির  গুরুত্ব জানবে। 3.1.1 পানির সমূহ চিহ্নিত করতে করতে পারবে। 3.3.1 মানুষের জন্যত পানির গুরু্ত্ব বর্ণনা করতে পারবে।</vt:lpstr>
      <vt:lpstr>জীবনের জন্য পানি </vt:lpstr>
      <vt:lpstr>PowerPoint Presentation</vt:lpstr>
      <vt:lpstr>পানি আমরা কোথা থেকে পাই </vt:lpstr>
      <vt:lpstr>PowerPoint Presentation</vt:lpstr>
      <vt:lpstr>আমরা  যে যে স্থান থেকে পানি পাই  তাকে পানির উৎস বলে। </vt:lpstr>
      <vt:lpstr>পানির উৎস গুলোকে দুই ভাগে ভাগ করা যায়। যথাঃ১। প্রাকৃতিক পানির  উৎস । ২।মানুষের তৈরি পানির উৎস।   </vt:lpstr>
      <vt:lpstr>যে সমস্ত পানি আমরা নদি –নালা- খাল-বিল-হ্রদ-সাগর বৃষ্টি থেকে পেয়ে থাকি তাকে প্রাকৃতিক ঊৎস বলে। </vt:lpstr>
      <vt:lpstr>PowerPoint Presentation</vt:lpstr>
      <vt:lpstr>PowerPoint Presentation</vt:lpstr>
      <vt:lpstr>PowerPoint Presentation</vt:lpstr>
      <vt:lpstr>যে সমস্ত পানি পুকুর ,কুয়া,নল্কুপ এবং পানির কল থেকেও আমরা পেয়ে থাকি এগুলোকে মানুষের তৈরা পানির ঊৎস বলে।</vt:lpstr>
      <vt:lpstr>PowerPoint Presentation</vt:lpstr>
      <vt:lpstr>PowerPoint Presentation</vt:lpstr>
      <vt:lpstr>PowerPoint Presentation</vt:lpstr>
      <vt:lpstr>সঠিক উত্তরে টিক চিহ্ন দাও। ক।পানির ঊৎসকে কয় ভাগে ভাগ করা হয়েছে? ১।এক ভাগে?    ২। দুই ভাগে? ৩।তিন ভাগে? চার ভাগে? খ।কোনটি নিরাপদ পানি?               ১।নদীর পানি?২।নলকুপের পানি?     ৩।সাগরের পানি?৪।বৃষ্টির পানি?            গ।পিপাসা পেলে কি পান করি? ১।ভাত? ২।রূটি ৩।পানি? ৪।সবজি?</vt:lpstr>
      <vt:lpstr>সঠিক উত্তর প্রশ্নেরঃ ১।দুই ভাগে।  ২।নল কুপের পানি। ৩। পানি।  </vt:lpstr>
      <vt:lpstr>ডান বাম মিল করঃ ডান..............................বাম  ১।জীবনেরজন্য..................উৎস।। ২।বেঁচে থাকার জন্য.....................জীবন। ৩।পানির অপর নাম.....................পানি। ৪।নদী নালা বৃষ্টির......পানির প্রয়োজন।</vt:lpstr>
      <vt:lpstr>শুন্যস্থান পুরন কর ৪ টি। ১।পানি একটি ......স্মপদ। ২।সমদ্রের পানি .....উৎস। ৩।কুপের পানি......উৎস ৪।পিপাসা  জন্য...প্রয়োজন।</vt:lpstr>
      <vt:lpstr>শুন্যস্থান পুরণ প্রশ্নের উত্তরঃ ১।প্রকৃতিক । ২।প্রকৃতিক। ৩।মানুষের তৈরির। ৪।পানি।</vt:lpstr>
      <vt:lpstr>দলীয় কাজঃ ১নং দলঃপানির উৎস নিয়ে আলোচনা করো। ২ নং দল প্রাকৃতিক ও মানুষের তৈরি পানির উৎস নিয়ে আলোচনা করো। </vt:lpstr>
      <vt:lpstr>৩ টি প্রশের উত্তর দাওঃ ক।পাঁচটি পানির ঊৎসের নাম লেখ। খ ।৩ টি প্রাকৃতিক পানির উৎসের নাম লেখ। গ । ৩ টি মানুষের তৈরি পানির উৎসের নাম লেখ।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124</cp:revision>
  <dcterms:created xsi:type="dcterms:W3CDTF">2006-08-16T00:00:00Z</dcterms:created>
  <dcterms:modified xsi:type="dcterms:W3CDTF">2020-01-25T17:41:57Z</dcterms:modified>
</cp:coreProperties>
</file>