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75" r:id="rId4"/>
    <p:sldId id="276" r:id="rId5"/>
    <p:sldId id="267" r:id="rId6"/>
    <p:sldId id="277" r:id="rId7"/>
    <p:sldId id="272" r:id="rId8"/>
    <p:sldId id="268" r:id="rId9"/>
    <p:sldId id="270" r:id="rId10"/>
    <p:sldId id="257" r:id="rId11"/>
    <p:sldId id="271" r:id="rId12"/>
    <p:sldId id="259" r:id="rId13"/>
    <p:sldId id="258" r:id="rId14"/>
    <p:sldId id="261" r:id="rId15"/>
    <p:sldId id="262" r:id="rId16"/>
    <p:sldId id="265" r:id="rId17"/>
    <p:sldId id="26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mtClean="0">
                <a:solidFill>
                  <a:srgbClr val="000000"/>
                </a:solidFill>
                <a:latin typeface="Arial"/>
              </a:rPr>
              <a:t>ফজলুল হক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29970B8-5E5B-4F9E-90BA-33D0A1D9D15A}" type="datetimeFigureOut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26/01/2020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8CF476-9295-4A31-BC4A-283CA09511A4}" type="slidenum">
              <a:rPr lang="en-US" smtClean="0">
                <a:solidFill>
                  <a:srgbClr val="D1282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srgbClr val="D1282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8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 advTm="18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18600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38A0FF-97E1-49D3-BE51-BB4B05079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19DB35-219E-462A-9D04-657E4CF3A785}" type="datetimeFigureOut">
              <a:rPr lang="en-US" smtClean="0"/>
              <a:pPr/>
              <a:t>26/01/2020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igital Content By Power point\DCD Image\R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6477000" cy="4857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74710" y="1252627"/>
            <a:ext cx="373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/>
          </a:p>
        </p:txBody>
      </p:sp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203"/>
            <a:ext cx="685800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প্রিন্টিং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শিল্পে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কম্পিউটারের ব্যবহার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H:\images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685800"/>
            <a:ext cx="5638800" cy="4283739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00"/>
            <a:ext cx="3886200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ইন্টারনেটে যোগাযো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কম্পিউটারের ব্যবহার</a:t>
            </a:r>
            <a:endParaRPr lang="en-US" sz="2800" dirty="0" smtClean="0"/>
          </a:p>
          <a:p>
            <a:pPr algn="ctr"/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441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H:\images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143000"/>
            <a:ext cx="3429000" cy="32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00600" y="4572000"/>
            <a:ext cx="4038600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নেটওয়াকিং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এ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কম্পিউটারের ব্যবহার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SBIVS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"/>
            <a:ext cx="2286000" cy="137160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1295400" y="35052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35052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39000" y="34290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43434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43434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ব্যাংকে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2451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অফিসে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43434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সংবাদপত্রে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371600"/>
            <a:ext cx="2286000" cy="1905000"/>
          </a:xfrm>
          <a:prstGeom prst="rect">
            <a:avLst/>
          </a:prstGeom>
        </p:spPr>
      </p:pic>
      <p:pic>
        <p:nvPicPr>
          <p:cNvPr id="2050" name="Picture 2" descr="H:\index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609600"/>
            <a:ext cx="2571750" cy="2667000"/>
          </a:xfrm>
          <a:prstGeom prst="rect">
            <a:avLst/>
          </a:prstGeom>
          <a:noFill/>
        </p:spPr>
      </p:pic>
      <p:pic>
        <p:nvPicPr>
          <p:cNvPr id="2051" name="Picture 3" descr="H:\index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609600"/>
            <a:ext cx="28575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3" grpId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057400" y="457200"/>
            <a:ext cx="4876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78486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প্রশ্ন. কম্পিউটার আর কি কি কাজে ব্যবহার করা হয়।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D:\SAM_13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56" y="1812117"/>
            <a:ext cx="5000644" cy="375048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416004"/>
            <a:ext cx="5334000" cy="11079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297269"/>
            <a:ext cx="8229600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প্রশ্ন : কম্পিউটার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ব্যবহারের সুবিধা ও অসুবিধা গুলো লিখ।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H:\image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00200"/>
            <a:ext cx="54864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762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sz="8800" b="1" dirty="0" smtClean="0">
                <a:solidFill>
                  <a:srgbClr val="00B050"/>
                </a:solidFill>
              </a:rPr>
              <a:t>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C:\Documents and Settings\TTC\My Documents\My Picture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6324600" cy="3429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5105400"/>
            <a:ext cx="8229600" cy="120032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১.কম্পিউটার ব্যবহারের ক্ষেত্র গুলো কি কি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২.কম্পিউটার ব্যবহারের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সুবিধা উল্লেখ কর?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1676400" y="2133600"/>
            <a:ext cx="5638800" cy="838200"/>
          </a:xfrm>
          <a:prstGeom prst="homePlat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810000"/>
            <a:ext cx="8077200" cy="14465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প্রশ্ন. শিক্ষাক্ষেত্রে কম্পিউটারের ব্যবহার   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  সম্পর্কে লিখে আনবে।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153400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878139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ttc\Desktop\roses flow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13844" y="1447800"/>
            <a:ext cx="4916311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29378" y="438275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5911"/>
      </p:ext>
    </p:extLst>
  </p:cSld>
  <p:clrMapOvr>
    <a:masterClrMapping/>
  </p:clrMapOvr>
  <p:transition spd="med" advTm="18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135797"/>
            <a:ext cx="5375564" cy="32624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IN" sz="54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54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54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মজিদ</a:t>
            </a:r>
            <a:r>
              <a:rPr lang="en-US" sz="54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প্রাং</a:t>
            </a:r>
            <a:endParaRPr lang="bn-IN" sz="5400" b="1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ICT) </a:t>
            </a:r>
          </a:p>
          <a:p>
            <a:pPr>
              <a:defRPr/>
            </a:pPr>
            <a:r>
              <a:rPr lang="en-US" sz="32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দেবখন্ড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ছিদ্দিকিয়া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bn-IN" sz="32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দুপচাঁচিয়া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01718105368</a:t>
            </a:r>
            <a:endParaRPr lang="bn-IN" sz="32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Emai</a:t>
            </a:r>
            <a:r>
              <a:rPr lang="bn-IN" sz="24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S PGothic" pitchFamily="34" charset="-128"/>
                <a:ea typeface="MS PGothic" pitchFamily="34" charset="-128"/>
                <a:cs typeface="NikoshBAN" pitchFamily="2" charset="0"/>
              </a:rPr>
              <a:t>amazid616</a:t>
            </a:r>
            <a:r>
              <a:rPr lang="en-US" sz="2400" dirty="0" smtClean="0">
                <a:solidFill>
                  <a:srgbClr val="000000"/>
                </a:solidFill>
                <a:latin typeface="MS PGothic" pitchFamily="34" charset="-128"/>
                <a:ea typeface="MS PGothic" pitchFamily="34" charset="-128"/>
                <a:cs typeface="Times New Roman" pitchFamily="18" charset="0"/>
              </a:rPr>
              <a:t>@gmail.com</a:t>
            </a:r>
            <a:endParaRPr lang="en-US" sz="2400" dirty="0">
              <a:solidFill>
                <a:srgbClr val="000000"/>
              </a:solidFill>
              <a:latin typeface="MS PGothic" pitchFamily="34" charset="-128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0742" y="304800"/>
            <a:ext cx="36904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457200"/>
            <a:ext cx="5257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49862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IN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শ্রেনিঃ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তৃতীয়</a:t>
            </a:r>
            <a:endParaRPr lang="en-US" sz="40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বিষয় : কম্পিউটারের ব্যবহার।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     সময়ঃ </a:t>
            </a:r>
            <a:r>
              <a:rPr lang="bn-IN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৪৫ মিনিট</a:t>
            </a:r>
          </a:p>
          <a:p>
            <a:pPr algn="ctr">
              <a:defRPr/>
            </a:pP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  তারিখঃ </a:t>
            </a: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২9</a:t>
            </a:r>
            <a:r>
              <a:rPr lang="bn-IN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-০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-২০১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IN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ইং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ENO3Q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19578"/>
            <a:ext cx="3124200" cy="231422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990600" y="609600"/>
            <a:ext cx="739140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তোমরা 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H:\DCD Image\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0"/>
            <a:ext cx="2305050" cy="198120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pic>
        <p:nvPicPr>
          <p:cNvPr id="6147" name="Picture 3" descr="H: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352800"/>
            <a:ext cx="5410200" cy="29718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47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endPara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ব্যবহার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220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600200" y="838200"/>
            <a:ext cx="6220691" cy="1295400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bn-BD" sz="9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667000"/>
            <a:ext cx="8382000" cy="2590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কম্পিউটারের ব্যবহারের ক্ষেত্র গুলো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কম্পিউটার ব্যবহারের সুবিধা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লো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দৈ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ন্দিন জীবনে কম্পিউটার ব্যবহার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পরবে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5410200"/>
            <a:ext cx="502920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কম্পিউটারের ব্যবহার 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azlu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481713" cy="485502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Mahib\Desktop\download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143000"/>
            <a:ext cx="3714496" cy="278587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19200" y="4800600"/>
            <a:ext cx="685800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শ্রেণী কক্ষে কম্পিউটারের ব্যবহার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Documents and Settings\Mahib\Desktop\images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1146048"/>
            <a:ext cx="4114800" cy="281635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5341203"/>
            <a:ext cx="685800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চিকিৎসা কাজে কম্পিউটারের ব্যবহার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:\index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3886200" cy="33528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27" name="Picture 3" descr="H:\index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4114800" cy="32766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 advTm="18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649</TotalTime>
  <Words>181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Aspect</vt:lpstr>
      <vt:lpstr>Adjacency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</dc:creator>
  <cp:lastModifiedBy>Bismillsh Computer</cp:lastModifiedBy>
  <cp:revision>129</cp:revision>
  <dcterms:created xsi:type="dcterms:W3CDTF">2002-01-04T00:46:57Z</dcterms:created>
  <dcterms:modified xsi:type="dcterms:W3CDTF">2020-01-26T10:52:43Z</dcterms:modified>
</cp:coreProperties>
</file>