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8" r:id="rId5"/>
    <p:sldId id="259" r:id="rId6"/>
    <p:sldId id="260" r:id="rId7"/>
    <p:sldId id="272" r:id="rId8"/>
    <p:sldId id="273" r:id="rId9"/>
    <p:sldId id="266" r:id="rId10"/>
    <p:sldId id="261" r:id="rId11"/>
    <p:sldId id="269" r:id="rId12"/>
    <p:sldId id="270" r:id="rId13"/>
    <p:sldId id="267" r:id="rId14"/>
    <p:sldId id="271" r:id="rId15"/>
    <p:sldId id="262" r:id="rId16"/>
    <p:sldId id="274" r:id="rId17"/>
    <p:sldId id="268" r:id="rId18"/>
    <p:sldId id="263" r:id="rId19"/>
    <p:sldId id="264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 RAHMAN-10\red-rose-source_if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00200"/>
            <a:ext cx="3248025" cy="47015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87630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5255340"/>
            <a:ext cx="8839200" cy="1524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দূত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নিরাপদে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E-MTS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3191948" cy="2564222"/>
          </a:xfrm>
          <a:prstGeom prst="rect">
            <a:avLst/>
          </a:prstGeom>
        </p:spPr>
      </p:pic>
      <p:pic>
        <p:nvPicPr>
          <p:cNvPr id="9" name="Picture 8" descr="banna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6" y="0"/>
            <a:ext cx="3419160" cy="2262226"/>
          </a:xfrm>
          <a:prstGeom prst="rect">
            <a:avLst/>
          </a:prstGeom>
        </p:spPr>
      </p:pic>
      <p:pic>
        <p:nvPicPr>
          <p:cNvPr id="12" name="Picture 11" descr="mobicash grameenpho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338" y="80520"/>
            <a:ext cx="2423211" cy="2205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top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66372"/>
            <a:ext cx="2743200" cy="2219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slider-img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2463388"/>
            <a:ext cx="3282460" cy="26420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3810000" y="2667000"/>
            <a:ext cx="1752600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ট্রান্সফার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08_07_2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52401"/>
            <a:ext cx="5829892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152400" y="4114800"/>
            <a:ext cx="8839200" cy="26645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পর্চা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চালুর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রেকর্ডের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অনুলিপি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আবেদন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কারীগণকে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অফিসে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পর্চা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অনলাইনের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দেশ-বিদেশের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আবেদনকারীগণ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রেকর্ডের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অনুলিপি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52400" y="990600"/>
            <a:ext cx="2590800" cy="1066800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পর্চা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-2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65644"/>
            <a:ext cx="3707027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26819_divi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5644"/>
            <a:ext cx="42672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health_64179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276600"/>
            <a:ext cx="3886200" cy="275882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28920" y="4343400"/>
            <a:ext cx="38862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08" y="2667000"/>
            <a:ext cx="3810000" cy="1869549"/>
          </a:xfrm>
          <a:prstGeom prst="rect">
            <a:avLst/>
          </a:prstGeom>
        </p:spPr>
      </p:pic>
      <p:pic>
        <p:nvPicPr>
          <p:cNvPr id="5" name="Picture 4" descr="727543-e-healt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208" y="4696264"/>
            <a:ext cx="3789180" cy="21336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Picture 5" descr="healthcare-training-1024x6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120" y="28137"/>
            <a:ext cx="3886199" cy="258826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Rectangle 8"/>
          <p:cNvSpPr/>
          <p:nvPr/>
        </p:nvSpPr>
        <p:spPr>
          <a:xfrm>
            <a:off x="304800" y="4191000"/>
            <a:ext cx="4419600" cy="243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স্বাস্থ্যসেবা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টেলিমেডিসিন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কনফারেন্সিং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স্বাস্থ্যসেবার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রোগী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বিশেষজ্ঞ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চিকিৎসকের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পাচ্ছেন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endParaRPr lang="en-US" sz="2400" dirty="0"/>
          </a:p>
        </p:txBody>
      </p:sp>
      <p:pic>
        <p:nvPicPr>
          <p:cNvPr id="12" name="Picture 11" descr="telemedicine-health-service-dhaka-city-gui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04800"/>
            <a:ext cx="3886200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Pentagon 13"/>
          <p:cNvSpPr/>
          <p:nvPr/>
        </p:nvSpPr>
        <p:spPr>
          <a:xfrm>
            <a:off x="692085" y="2971800"/>
            <a:ext cx="3429000" cy="83820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স্বাস্থ্যসেবা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04800" y="228600"/>
            <a:ext cx="83820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রেলওয়ের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টিকেটিং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টিকেটিং</a:t>
            </a:r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R_tick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038600"/>
            <a:ext cx="2794000" cy="2590800"/>
          </a:xfrm>
          <a:prstGeom prst="rect">
            <a:avLst/>
          </a:prstGeom>
        </p:spPr>
      </p:pic>
      <p:pic>
        <p:nvPicPr>
          <p:cNvPr id="4" name="Picture 3" descr="47-300x1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0" y="4511040"/>
            <a:ext cx="3149600" cy="1889760"/>
          </a:xfrm>
          <a:prstGeom prst="rect">
            <a:avLst/>
          </a:prstGeom>
        </p:spPr>
      </p:pic>
      <p:pic>
        <p:nvPicPr>
          <p:cNvPr id="5" name="Picture 4" descr="mobile_train_ticket_0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3000"/>
            <a:ext cx="3810000" cy="2687616"/>
          </a:xfrm>
          <a:prstGeom prst="rect">
            <a:avLst/>
          </a:prstGeom>
        </p:spPr>
      </p:pic>
      <p:pic>
        <p:nvPicPr>
          <p:cNvPr id="6" name="Picture 5" descr="train-ticket-rai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4419600"/>
            <a:ext cx="2857500" cy="2171700"/>
          </a:xfrm>
          <a:prstGeom prst="rect">
            <a:avLst/>
          </a:prstGeom>
        </p:spPr>
      </p:pic>
      <p:pic>
        <p:nvPicPr>
          <p:cNvPr id="7" name="Picture 6" descr="mobile_train_ticket_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1175110"/>
            <a:ext cx="3429000" cy="2706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3124200"/>
            <a:ext cx="7620000" cy="2514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itchFamily="2" charset="0"/>
                <a:cs typeface="NikoshLightBAN" pitchFamily="2" charset="0"/>
              </a:rPr>
              <a:t>।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0" y="838200"/>
            <a:ext cx="4495800" cy="13716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533400"/>
            <a:ext cx="4191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2209800"/>
            <a:ext cx="81534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ই-স্বাস্থ্যসেবায় আইসিটির ব্যবহার উল্লেখ কর।</a:t>
            </a:r>
            <a:r>
              <a:rPr lang="as-IN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427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3581400"/>
            <a:ext cx="7620000" cy="2514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অসুবিধাগুলো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0" y="838200"/>
            <a:ext cx="4495800" cy="13716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8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685800"/>
            <a:ext cx="37338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2667000"/>
            <a:ext cx="8153400" cy="3429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০৩টি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685800"/>
            <a:ext cx="3733800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2667000"/>
            <a:ext cx="7772400" cy="3429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যাত্রাকে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করেছে-মূল্যায়ন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7A7A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5400" b="0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5400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5400" b="1" kern="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মোঃ ওহিদুর রহমান </a:t>
            </a:r>
            <a:r>
              <a:rPr kumimoji="0" lang="bn-BD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BD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শিক্ষক  </a:t>
            </a:r>
            <a:r>
              <a:rPr kumimoji="0" lang="bn-BD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</a:t>
            </a:r>
            <a:r>
              <a:rPr lang="bn-BD" sz="5400" b="1" kern="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kumimoji="0" lang="bn-BD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</a:t>
            </a:r>
            <a:endParaRPr kumimoji="0" lang="bn-BD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কোনাবাড়ীয়া উচ্চ বিদ্যালয়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</a:t>
            </a:r>
            <a:endParaRPr kumimoji="0" lang="bn-BD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বাগমারা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;</a:t>
            </a:r>
            <a:r>
              <a:rPr kumimoji="0" lang="bn-BD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রাজশাহী</a:t>
            </a:r>
            <a:r>
              <a:rPr kumimoji="0" lang="bn-BD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  </a:t>
            </a:r>
            <a:endParaRPr kumimoji="0" lang="bn-BD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92300"/>
            <a:ext cx="5257800" cy="1107996"/>
          </a:xfrm>
          <a:prstGeom prst="rect">
            <a:avLst/>
          </a:prstGeom>
          <a:solidFill>
            <a:srgbClr val="D1282E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G:\12\Picture\Ohi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20574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2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105400"/>
            <a:ext cx="42672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5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" dirty="0"/>
          </a:p>
        </p:txBody>
      </p:sp>
      <p:pic>
        <p:nvPicPr>
          <p:cNvPr id="2050" name="Picture 2" descr="F:\A RAHMAN-10\animated gif flowers images glitter 2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"/>
            <a:ext cx="4419600" cy="5179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304800" y="304800"/>
            <a:ext cx="8229600" cy="6400800"/>
          </a:xfrm>
          <a:prstGeom prst="flowChartMagneticDisk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914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 পরিচিতি</a:t>
            </a:r>
            <a:endParaRPr kumimoji="0" lang="en-US" sz="5400" b="1" i="1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895600"/>
            <a:ext cx="632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শ্রেণীঃ     ৯ম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বিষয়ঃ    তথ্য</a:t>
            </a:r>
            <a:r>
              <a:rPr kumimoji="0" lang="bn-BD" sz="3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যোগাযোগ প্রযুক্তি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অধ্যায়ঃ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প্রথম</a:t>
            </a:r>
            <a:r>
              <a:rPr kumimoji="0" lang="bn-BD" sz="3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আজকের পাঠঃ</a:t>
            </a: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ই-</a:t>
            </a:r>
            <a:r>
              <a:rPr kumimoji="0" lang="bn-BD" sz="3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সার্ভিস ও বাংলাদেশ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সময়ঃ    ৫০ মিনিট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তারিখঃ  </a:t>
            </a:r>
            <a:r>
              <a:rPr lang="en-US" sz="3200" b="1" kern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b="1" ker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kumimoji="0" lang="bn-BD" sz="3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/০১</a:t>
            </a:r>
            <a:r>
              <a:rPr lang="en-US" sz="32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২০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20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bn-BD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04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3401175IT_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760" y="0"/>
            <a:ext cx="4060240" cy="2667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e-health-feat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377950"/>
            <a:ext cx="3657600" cy="27846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vlcsnap-2013-12-31-12h52m58s1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52" y="3454780"/>
            <a:ext cx="3505200" cy="27328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all users.allusers-PC\Desktop\e-service ar\e-service ar\bannar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900" y="-90577"/>
            <a:ext cx="3804500" cy="25222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Up Arrow Callout 6"/>
          <p:cNvSpPr/>
          <p:nvPr/>
        </p:nvSpPr>
        <p:spPr>
          <a:xfrm>
            <a:off x="228600" y="2514600"/>
            <a:ext cx="3505200" cy="846408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ম্পানিগুলো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5181600" y="2430192"/>
            <a:ext cx="3962400" cy="770208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0" y="6019800"/>
            <a:ext cx="3962400" cy="838200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মোবাইল</a:t>
            </a:r>
            <a:r>
              <a:rPr lang="en-US" sz="16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ফোনের</a:t>
            </a:r>
            <a:r>
              <a:rPr lang="en-US" sz="16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মাধ্যমে</a:t>
            </a:r>
            <a:r>
              <a:rPr lang="en-US" sz="16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কৃষি</a:t>
            </a:r>
            <a:r>
              <a:rPr lang="en-US" sz="16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সেবা</a:t>
            </a:r>
            <a:r>
              <a:rPr lang="en-US" sz="16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পাচ্ছে</a:t>
            </a:r>
            <a:endParaRPr lang="en-US" sz="1600" b="1" dirty="0"/>
          </a:p>
        </p:txBody>
      </p:sp>
      <p:sp>
        <p:nvSpPr>
          <p:cNvPr id="16" name="Up Arrow Callout 15"/>
          <p:cNvSpPr/>
          <p:nvPr/>
        </p:nvSpPr>
        <p:spPr>
          <a:xfrm>
            <a:off x="5181600" y="6019800"/>
            <a:ext cx="3962400" cy="762000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ভিডিও</a:t>
            </a:r>
            <a:r>
              <a:rPr lang="en-US" sz="16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কনফারেন্সিং</a:t>
            </a:r>
            <a:r>
              <a:rPr lang="en-US" sz="16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এর</a:t>
            </a:r>
            <a:r>
              <a:rPr lang="en-US" sz="16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মাধ্যমে</a:t>
            </a:r>
            <a:r>
              <a:rPr lang="en-US" sz="16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স্বাস্থ্য</a:t>
            </a:r>
            <a:r>
              <a:rPr lang="en-US" sz="16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সেবা</a:t>
            </a:r>
            <a:r>
              <a:rPr lang="en-US" sz="16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…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1752600"/>
            <a:ext cx="7696200" cy="3048000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7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7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7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0" y="228600"/>
            <a:ext cx="4953000" cy="1524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2438400"/>
            <a:ext cx="8001000" cy="4419600"/>
            <a:chOff x="533400" y="2438400"/>
            <a:chExt cx="8001000" cy="4419600"/>
          </a:xfrm>
        </p:grpSpPr>
        <p:sp>
          <p:nvSpPr>
            <p:cNvPr id="2" name="Rounded Rectangle 1"/>
            <p:cNvSpPr/>
            <p:nvPr/>
          </p:nvSpPr>
          <p:spPr>
            <a:xfrm>
              <a:off x="533400" y="2438400"/>
              <a:ext cx="8001000" cy="44196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itchFamily="2" charset="0"/>
                <a:cs typeface="NikoshLightBAN" pitchFamily="2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itchFamily="2" charset="0"/>
                <a:cs typeface="NikoshLightBAN" pitchFamily="2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v"/>
                <a:defRPr/>
              </a:pP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সার্ভিস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v"/>
                <a:defRPr/>
              </a:pP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বাংলাদেশে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ই-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সার্ভিসের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গুরুত্ব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itchFamily="2" charset="0"/>
                <a:cs typeface="NikoshLightBAN" pitchFamily="2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itchFamily="2" charset="0"/>
                <a:cs typeface="NikoshLight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47800" y="2819400"/>
              <a:ext cx="586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dirty="0" smtClean="0">
                  <a:latin typeface="NikoshLightBAN" pitchFamily="2" charset="0"/>
                  <a:cs typeface="NikoshLightBAN" pitchFamily="2" charset="0"/>
                </a:rPr>
                <a:t>…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438400"/>
            <a:ext cx="8610599" cy="3581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অর্থ-সেবা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ব্যাপারটিকে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বেসরকারী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তন্মধ্যে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…….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57400" y="381000"/>
            <a:ext cx="4495800" cy="16002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80" y="1524000"/>
            <a:ext cx="71120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457200"/>
            <a:ext cx="5334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সংস্করণ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RPS_certificates_12973419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0"/>
            <a:ext cx="41148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ar.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743200"/>
            <a:ext cx="40386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RPS_certificates_12973419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74320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52400" y="5181600"/>
            <a:ext cx="8839200" cy="1524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দিককার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সেবাসমূহের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পূর্জি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১৫টি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চিনিকলের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আখচাষীরা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sms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পূর্জি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হয়রানীর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-Right Arrow Callout 6"/>
          <p:cNvSpPr/>
          <p:nvPr/>
        </p:nvSpPr>
        <p:spPr>
          <a:xfrm>
            <a:off x="3505200" y="1520488"/>
            <a:ext cx="1905000" cy="2209800"/>
          </a:xfrm>
          <a:prstGeom prst="leftRight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পূর্জিসেবা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311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 users</dc:creator>
  <cp:lastModifiedBy>Ohid</cp:lastModifiedBy>
  <cp:revision>163</cp:revision>
  <dcterms:created xsi:type="dcterms:W3CDTF">2006-08-16T00:00:00Z</dcterms:created>
  <dcterms:modified xsi:type="dcterms:W3CDTF">2020-01-26T13:42:53Z</dcterms:modified>
</cp:coreProperties>
</file>