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79" r:id="rId5"/>
    <p:sldId id="282" r:id="rId6"/>
    <p:sldId id="260" r:id="rId7"/>
    <p:sldId id="263" r:id="rId8"/>
    <p:sldId id="264" r:id="rId9"/>
    <p:sldId id="269" r:id="rId10"/>
    <p:sldId id="270" r:id="rId11"/>
    <p:sldId id="287" r:id="rId12"/>
    <p:sldId id="271" r:id="rId13"/>
    <p:sldId id="273" r:id="rId14"/>
    <p:sldId id="274" r:id="rId15"/>
    <p:sldId id="277" r:id="rId16"/>
    <p:sldId id="280" r:id="rId17"/>
    <p:sldId id="281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A3"/>
    <a:srgbClr val="902083"/>
    <a:srgbClr val="AA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" y="304800"/>
            <a:ext cx="8077200" cy="548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5867400" cy="38862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 ‘ণ’ হয়।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84" y="3276600"/>
            <a:ext cx="4476516" cy="256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সংজ্ঞা গঠন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ষ-ত্ব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‘ষ’ এর ব্যবহার 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6553200" cy="4805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‘ষ’ হয়।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2765323" cy="3429000"/>
          </a:xfrm>
          <a:prstGeom prst="rect">
            <a:avLst/>
          </a:prstGeom>
        </p:spPr>
      </p:pic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5208016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ঋষি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4174"/>
            <a:ext cx="6157171" cy="482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উষ্ট্র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পূর্বে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7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88403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১। ব্যাকরণ, অনুবীক্ষণ, রমণী, কিরণ, বর্ণ ইত্যাদি</a:t>
            </a:r>
            <a:endParaRPr lang="en-SG" sz="40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SG" sz="40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 শব্দে </a:t>
            </a:r>
            <a:r>
              <a:rPr lang="bn-BD" sz="4000" cap="none" spc="150" dirty="0" smtClean="0">
                <a:ln w="11430"/>
                <a:latin typeface="NikoshBAN" pitchFamily="2" charset="0"/>
                <a:cs typeface="NikoshBAN" pitchFamily="2" charset="0"/>
              </a:rPr>
              <a:t> ণ-ত্ব বিধানের কোন নিয়ম প্রয়োগ হয়েছ? </a:t>
            </a:r>
            <a:endParaRPr lang="en-US" sz="3200" cap="none" spc="150" dirty="0">
              <a:ln w="1143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22154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২। কৃষ্ণ, দৃষ্টি, শ্রেষ্ঠ, মুমূর্ষু, চেষ্টা ইত্যাদি শব্দে </a:t>
            </a:r>
            <a:endParaRPr lang="en-SG" sz="40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SG" sz="40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  ষ</a:t>
            </a:r>
            <a:r>
              <a:rPr lang="bn-BD" sz="4000" cap="none" spc="150" dirty="0" smtClean="0">
                <a:ln w="11430"/>
                <a:latin typeface="NikoshBAN" pitchFamily="2" charset="0"/>
                <a:cs typeface="NikoshBAN" pitchFamily="2" charset="0"/>
              </a:rPr>
              <a:t>-ত্ব বিধানের কোন নিয়ম প্রয়োগ হয়েছ? </a:t>
            </a:r>
            <a:endParaRPr lang="en-US" sz="3200" cap="none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spc="150" dirty="0" smtClean="0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cap="none" spc="15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2515612"/>
            <a:ext cx="64008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cap="none" spc="150" dirty="0" smtClean="0">
                <a:ln w="11430"/>
                <a:latin typeface="NikoshBAN" pitchFamily="2" charset="0"/>
                <a:cs typeface="NikoshBAN" pitchFamily="2" charset="0"/>
              </a:rPr>
              <a:t>১। ণ-ত্ব বিধান কাকে বলে?</a:t>
            </a:r>
          </a:p>
          <a:p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২। ষ-ত্ব বিধান কাকে বলে?</a:t>
            </a:r>
          </a:p>
          <a:p>
            <a:r>
              <a:rPr lang="bn-BD" sz="4000" cap="none" spc="150" dirty="0" smtClean="0">
                <a:ln w="11430"/>
                <a:latin typeface="NikoshBAN" pitchFamily="2" charset="0"/>
                <a:cs typeface="NikoshBAN" pitchFamily="2" charset="0"/>
              </a:rPr>
              <a:t>৩। ণ-ত্ব বিধানের ২টি নিয়ম বল।</a:t>
            </a:r>
          </a:p>
          <a:p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৪। ষত্ব বিধানের ২টি নিয়ম বল। </a:t>
            </a:r>
            <a:endParaRPr lang="en-US" sz="3200" cap="none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54864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spc="150" dirty="0" smtClean="0">
                <a:ln w="11430"/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8800" cap="none" spc="15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endParaRPr lang="en-US" sz="7200" cap="none" spc="15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00742"/>
            <a:ext cx="7772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spc="150" dirty="0" smtClean="0">
                <a:ln w="11430"/>
                <a:latin typeface="NikoshBAN" pitchFamily="2" charset="0"/>
                <a:cs typeface="NikoshBAN" pitchFamily="2" charset="0"/>
              </a:rPr>
              <a:t>উদাহরণসহ ণ-ত্ব ও ষ-ত্ব বিধানের মোট ৫টি নিয়ম লিখে আনবে। </a:t>
            </a:r>
            <a:endParaRPr lang="en-US" sz="3200" cap="none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086600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629275"/>
            <a:ext cx="6858000" cy="1022211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7764"/>
            <a:ext cx="1981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4800600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Gmail:Abmatin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505200"/>
            <a:ext cx="38100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২য়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অধ্যায়(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পরিচ্ছেদ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শ্রেণি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</a:p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তারিখ-1০/০৪/১৯খ্রীঃ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130790"/>
            <a:ext cx="2514600" cy="33744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20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979" y="990600"/>
            <a:ext cx="513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দর্প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SG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810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 </a:t>
            </a:r>
            <a:r>
              <a:rPr lang="bn-BD" sz="7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BD" sz="7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endParaRPr lang="en-SG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5250"/>
            <a:ext cx="7467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 </a:t>
            </a:r>
            <a:endParaRPr lang="en-US" sz="54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32" y="1475839"/>
            <a:ext cx="881076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cap="none" spc="150" dirty="0" smtClean="0">
                <a:ln w="11430"/>
                <a:latin typeface="NikoshBAN" pitchFamily="2" charset="0"/>
                <a:cs typeface="NikoshBAN" pitchFamily="2" charset="0"/>
              </a:rPr>
              <a:t>১। ণ-ত্ব ও ষ-ত্ব বিধানের সংজ্ঞা বলতে পারবে।</a:t>
            </a:r>
          </a:p>
          <a:p>
            <a:r>
              <a:rPr lang="bn-BD" sz="4400" spc="150" dirty="0" smtClean="0">
                <a:ln w="11430"/>
                <a:latin typeface="NikoshBAN" pitchFamily="2" charset="0"/>
                <a:cs typeface="NikoshBAN" pitchFamily="2" charset="0"/>
              </a:rPr>
              <a:t>২। উদাহরণসহ ণ-ত্ব ও ষ-ত্ব বিধানের </a:t>
            </a:r>
            <a:r>
              <a:rPr lang="en-SG" sz="4400" spc="15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SG" sz="4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50" dirty="0" smtClean="0">
                <a:ln w="11430"/>
                <a:latin typeface="NikoshBAN" pitchFamily="2" charset="0"/>
                <a:cs typeface="NikoshBAN" pitchFamily="2" charset="0"/>
              </a:rPr>
              <a:t>আজকের পঠিত নিয়মগুলি বলতে পারবে।</a:t>
            </a:r>
            <a:endParaRPr lang="en-US" sz="3600" cap="none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0" y="125104"/>
            <a:ext cx="7111190" cy="5142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5265003"/>
            <a:ext cx="129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বর্গের পূর্বে ‘ণ’ হয়।</a:t>
            </a:r>
            <a:endParaRPr lang="en-US" sz="4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2"/>
          <a:srcRect l="7362" r="7975"/>
          <a:stretch>
            <a:fillRect/>
          </a:stretch>
        </p:blipFill>
        <p:spPr>
          <a:xfrm>
            <a:off x="152400" y="2895600"/>
            <a:ext cx="3096619" cy="27432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3"/>
          <a:srcRect b="19273"/>
          <a:stretch>
            <a:fillRect/>
          </a:stretch>
        </p:blipFill>
        <p:spPr>
          <a:xfrm>
            <a:off x="3352800" y="2743200"/>
            <a:ext cx="2209800" cy="28194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819400"/>
            <a:ext cx="32766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লণ্ঠন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7222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অগ্নিকুণ্ড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86357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76200"/>
            <a:ext cx="31432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265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287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162</cp:revision>
  <dcterms:created xsi:type="dcterms:W3CDTF">2006-08-16T00:00:00Z</dcterms:created>
  <dcterms:modified xsi:type="dcterms:W3CDTF">2020-01-26T05:04:29Z</dcterms:modified>
</cp:coreProperties>
</file>