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74" r:id="rId6"/>
    <p:sldId id="261" r:id="rId7"/>
    <p:sldId id="262" r:id="rId8"/>
    <p:sldId id="272" r:id="rId9"/>
    <p:sldId id="260" r:id="rId10"/>
    <p:sldId id="265" r:id="rId11"/>
    <p:sldId id="258" r:id="rId12"/>
    <p:sldId id="264" r:id="rId13"/>
    <p:sldId id="26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4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4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FB80-7EBE-4D01-A120-B313C77D7842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B727-F766-476D-9CFF-875103EAA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4895557"/>
            <a:ext cx="12192000" cy="175846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6"/>
            <a:ext cx="12192000" cy="48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6411" y="267287"/>
            <a:ext cx="4501663" cy="173032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একককাজ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963" y="2405575"/>
            <a:ext cx="11296357" cy="17584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৫টি প্রাকৃতিক দুর্যোগের নাম লেখ।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7963" y="4431322"/>
            <a:ext cx="11296356" cy="661184"/>
            <a:chOff x="407963" y="4431322"/>
            <a:chExt cx="11296356" cy="661184"/>
          </a:xfrm>
        </p:grpSpPr>
        <p:sp>
          <p:nvSpPr>
            <p:cNvPr id="4" name="Rounded Rectangle 3"/>
            <p:cNvSpPr/>
            <p:nvPr/>
          </p:nvSpPr>
          <p:spPr>
            <a:xfrm>
              <a:off x="407963" y="4431323"/>
              <a:ext cx="1871001" cy="66118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ঘূর্ণিঝড়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686928" y="4431322"/>
              <a:ext cx="1603716" cy="66118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খরা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39552" y="4431322"/>
              <a:ext cx="1871002" cy="66118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নদীভাঙন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977575" y="4431322"/>
              <a:ext cx="2011679" cy="66118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ভূমিক্ষয়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9397218" y="4431322"/>
              <a:ext cx="2307101" cy="661183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জলোচ্ছাস</a:t>
              </a:r>
              <a:endPara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307" y="150125"/>
            <a:ext cx="11682484" cy="6018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4"/>
          <a:stretch/>
        </p:blipFill>
        <p:spPr>
          <a:xfrm>
            <a:off x="259307" y="300251"/>
            <a:ext cx="11682484" cy="5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9781" y="823066"/>
            <a:ext cx="4667536" cy="12146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069" y="2115403"/>
            <a:ext cx="11900847" cy="4844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নদীভা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ঙ্গন থেকে রক্ষার জন্য প্রস্তুতিমূলক ৪টি কাজের তালিকা তৈরী কর।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898" y="259307"/>
            <a:ext cx="11573302" cy="15421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5083" y="1913206"/>
            <a:ext cx="7751299" cy="3080825"/>
            <a:chOff x="225083" y="1913206"/>
            <a:chExt cx="7751299" cy="3080825"/>
          </a:xfrm>
        </p:grpSpPr>
        <p:sp>
          <p:nvSpPr>
            <p:cNvPr id="3" name="Rectangle 2"/>
            <p:cNvSpPr/>
            <p:nvPr/>
          </p:nvSpPr>
          <p:spPr>
            <a:xfrm>
              <a:off x="225083" y="1913206"/>
              <a:ext cx="7737231" cy="59084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দুর্যোগের অন্যতম কারণ কী?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151" y="2616591"/>
              <a:ext cx="7737231" cy="5767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নদী ভাঙ্গন কী ধরনের দুর্যোগ?  </a:t>
              </a:r>
              <a:endPara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5083" y="3305908"/>
              <a:ext cx="7751299" cy="70338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কতটি নদীর উৎস ভারতে? </a:t>
              </a:r>
              <a:endPara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151" y="4220309"/>
              <a:ext cx="7723163" cy="77372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মোট নদীর সংখা কত?</a:t>
              </a:r>
              <a:endPara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4897" y="1913206"/>
            <a:ext cx="3756073" cy="3080825"/>
            <a:chOff x="8224897" y="1913206"/>
            <a:chExt cx="3756073" cy="3080825"/>
          </a:xfrm>
        </p:grpSpPr>
        <p:sp>
          <p:nvSpPr>
            <p:cNvPr id="4" name="Rectangle 3"/>
            <p:cNvSpPr/>
            <p:nvPr/>
          </p:nvSpPr>
          <p:spPr>
            <a:xfrm>
              <a:off x="8224897" y="1913206"/>
              <a:ext cx="3713871" cy="59084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ভৌগোলিক অবস্থান। 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67099" y="2616591"/>
              <a:ext cx="3713871" cy="5767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প্রাকৃতিক দুর্যোগ।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67099" y="3305908"/>
              <a:ext cx="3713871" cy="70338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৫৪টি নদীর উৎস ভারতে।</a:t>
              </a:r>
              <a:endPara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67100" y="4220309"/>
              <a:ext cx="3671668" cy="77372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 নদীর সংখা ৭০০টি।</a:t>
              </a:r>
              <a:endPara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4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167" y="846160"/>
            <a:ext cx="11268222" cy="5841243"/>
            <a:chOff x="450167" y="846160"/>
            <a:chExt cx="11268222" cy="5841243"/>
          </a:xfrm>
        </p:grpSpPr>
        <p:sp>
          <p:nvSpPr>
            <p:cNvPr id="2" name="Rounded Rectangle 1"/>
            <p:cNvSpPr/>
            <p:nvPr/>
          </p:nvSpPr>
          <p:spPr>
            <a:xfrm>
              <a:off x="777922" y="846160"/>
              <a:ext cx="10795379" cy="1692323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0167" y="2616591"/>
              <a:ext cx="11268222" cy="4070812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 ঘূর্ণিঝড়ের ফলে মানুষের মৃত্যু ছাড়া আর কী ধরণের ক্ষয়ক্ষতি হয়,তার একটি তালিকা তৈরী কর।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38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0"/>
            <a:ext cx="1228753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218" y="3098039"/>
            <a:ext cx="47084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8676" y="3794078"/>
            <a:ext cx="30707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7217" y="1259373"/>
            <a:ext cx="6673755" cy="48411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7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বিদ্যালয়,</a:t>
            </a:r>
          </a:p>
          <a:p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Gmail:Abmatin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6275" y="485649"/>
            <a:ext cx="6755640" cy="77372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00752" y="485649"/>
            <a:ext cx="3875964" cy="603798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06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696035"/>
            <a:ext cx="11982734" cy="64622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চতুর্দশ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বাংলাদেশের প্রাকৃতিক দুর্যোগ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4০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ারিখ-২০/০২/১৮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467" y="201022"/>
            <a:ext cx="11802794" cy="65696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962" r="-270"/>
          <a:stretch/>
        </p:blipFill>
        <p:spPr>
          <a:xfrm>
            <a:off x="545910" y="491319"/>
            <a:ext cx="11505063" cy="61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259308"/>
            <a:ext cx="11109277" cy="63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2351" y="112542"/>
            <a:ext cx="6203852" cy="263065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57" y="2954216"/>
            <a:ext cx="11380763" cy="21242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দুর্যোগ 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06244" y="140677"/>
            <a:ext cx="3742006" cy="143490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345" y="2142696"/>
            <a:ext cx="11821804" cy="29424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দুর্যোগ ও বিপর্যয় ব্যাখ্যা করতে পারবে।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94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0179" y="436728"/>
            <a:ext cx="4858603" cy="7369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nodi vang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923" y="1475849"/>
            <a:ext cx="9894626" cy="50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4138" y="791570"/>
            <a:ext cx="11040799" cy="5033502"/>
            <a:chOff x="98474" y="89342"/>
            <a:chExt cx="11943475" cy="66350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4" y="98473"/>
              <a:ext cx="5880295" cy="6625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379" y="89342"/>
              <a:ext cx="5936570" cy="663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34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174</Words>
  <Application>Microsoft Office PowerPoint</Application>
  <PresentationFormat>Widescreen</PresentationFormat>
  <Paragraphs>45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81</cp:revision>
  <dcterms:created xsi:type="dcterms:W3CDTF">2015-09-08T08:33:07Z</dcterms:created>
  <dcterms:modified xsi:type="dcterms:W3CDTF">2020-01-26T05:21:09Z</dcterms:modified>
</cp:coreProperties>
</file>