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64" r:id="rId9"/>
    <p:sldId id="266" r:id="rId10"/>
    <p:sldId id="268" r:id="rId11"/>
    <p:sldId id="269" r:id="rId12"/>
    <p:sldId id="270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25B9"/>
    <a:srgbClr val="FEFEFE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8" autoAdjust="0"/>
    <p:restoredTop sz="81329" autoAdjust="0"/>
  </p:normalViewPr>
  <p:slideViewPr>
    <p:cSldViewPr snapToGrid="0">
      <p:cViewPr varScale="1">
        <p:scale>
          <a:sx n="60" d="100"/>
          <a:sy n="60" d="100"/>
        </p:scale>
        <p:origin x="10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32739-E9F5-44F6-AD5F-C7CDBC82D45A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87CB9-3A39-404E-BB5E-793449E300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7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ু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87CB9-3A39-404E-BB5E-793449E300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3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9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7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70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2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0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86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3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2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77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86957-2781-4A8E-95F7-5D305C0EF4F5}" type="datetimeFigureOut">
              <a:rPr lang="en-US" smtClean="0"/>
              <a:pPr/>
              <a:t>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85F5D-25BF-4F44-84AC-603C7A33E7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869" y="157655"/>
            <a:ext cx="9948041" cy="641656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FadeDown">
              <a:avLst/>
            </a:prstTxWarp>
          </a:bodyPr>
          <a:lstStyle/>
          <a:p>
            <a:pPr algn="ctr"/>
            <a:r>
              <a:rPr lang="en-US" sz="96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/>
              </a:rPr>
              <a:t>স্বাগতম</a:t>
            </a:r>
            <a:endParaRPr lang="en-US" sz="9600" dirty="0">
              <a:solidFill>
                <a:schemeClr val="accent4">
                  <a:lumMod val="60000"/>
                  <a:lumOff val="40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545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65" y="501278"/>
            <a:ext cx="5824143" cy="393128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523859"/>
            <a:ext cx="5598367" cy="3931286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86517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2757715" y="606698"/>
            <a:ext cx="5675085" cy="1633582"/>
          </a:xfrm>
          <a:prstGeom prst="flowChartPredefinedProcess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283200" y="2307771"/>
            <a:ext cx="508000" cy="695073"/>
          </a:xfrm>
          <a:prstGeom prst="downArrow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37732" y="3104441"/>
            <a:ext cx="8584442" cy="12197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দুর্যোগপুর্ব ও দুর্যোগ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 ব্যবস্থাপনাগুলো কিকি?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4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022" y="767643"/>
            <a:ext cx="4915142" cy="3501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16978" y="688620"/>
            <a:ext cx="5280640" cy="35922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164115" y="454779"/>
            <a:ext cx="5341256" cy="74022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292879" y="1209519"/>
            <a:ext cx="783771" cy="476635"/>
          </a:xfrm>
          <a:prstGeom prst="downArrow">
            <a:avLst/>
          </a:prstGeom>
          <a:solidFill>
            <a:srgbClr val="FFC000"/>
          </a:solidFill>
          <a:ln w="28575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04681" y="1681479"/>
            <a:ext cx="8795657" cy="975360"/>
          </a:xfrm>
          <a:prstGeom prst="rect">
            <a:avLst/>
          </a:prstGeom>
          <a:solidFill>
            <a:srgbClr val="00B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4681" y="2764167"/>
            <a:ext cx="8795657" cy="8128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পুনরুদ্ধার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5646" y="3628244"/>
            <a:ext cx="8795657" cy="955045"/>
          </a:xfrm>
          <a:prstGeom prst="rect">
            <a:avLst/>
          </a:prstGeom>
          <a:solidFill>
            <a:srgbClr val="00B0F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</a:rPr>
              <a:t> 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দুর্যোগের প্রধান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1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993422" y="1682044"/>
            <a:ext cx="10363200" cy="2613378"/>
          </a:xfrm>
          <a:prstGeom prst="horizontalScroll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1600" dirty="0" smtClean="0">
              <a:solidFill>
                <a:srgbClr val="FFFF00"/>
              </a:solidFill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বন্যা হলে,বন্যা পরবর্তী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কি ব্যবস্থা গ্রহন করবে ১০টি বাক্যে লি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2804160" y="259647"/>
            <a:ext cx="5593080" cy="13320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68029" y="1636888"/>
            <a:ext cx="7446904" cy="4368800"/>
            <a:chOff x="1968029" y="1636888"/>
            <a:chExt cx="7446904" cy="4368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23" b="41239"/>
            <a:stretch/>
          </p:blipFill>
          <p:spPr>
            <a:xfrm>
              <a:off x="1968029" y="1636888"/>
              <a:ext cx="7446904" cy="43688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99644" y="2596444"/>
              <a:ext cx="5779912" cy="3093156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r>
                <a:rPr lang="en-US" sz="9600" dirty="0" err="1" smtClean="0">
                  <a:ln>
                    <a:solidFill>
                      <a:srgbClr val="FF000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SG" sz="9600" dirty="0">
                <a:ln>
                  <a:solidFill>
                    <a:srgbClr val="FF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61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18695" y="2077152"/>
            <a:ext cx="6644949" cy="3241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1977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@gmail.com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2267" y="3026638"/>
            <a:ext cx="3797738" cy="34591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মিনিট।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ঃ১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/০৩/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২০১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53903" y="235482"/>
            <a:ext cx="3462658" cy="1136118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418786" y="235482"/>
            <a:ext cx="1860331" cy="27911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083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59857" y="428978"/>
            <a:ext cx="5513696" cy="371926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19173" y="417688"/>
            <a:ext cx="5513696" cy="37192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55552" y="666040"/>
            <a:ext cx="5831174" cy="364119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351" y="699910"/>
            <a:ext cx="5831174" cy="360732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ssss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71850" y="571500"/>
            <a:ext cx="5043488" cy="112871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314949" y="1700213"/>
            <a:ext cx="1527285" cy="152840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2483554" y="3052543"/>
            <a:ext cx="6716889" cy="1943093"/>
          </a:xfrm>
          <a:prstGeom prst="wave">
            <a:avLst>
              <a:gd name="adj1" fmla="val 12500"/>
              <a:gd name="adj2" fmla="val -1361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ও বাংলাদেশ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443288" y="666046"/>
            <a:ext cx="4500562" cy="630634"/>
          </a:xfrm>
          <a:prstGeom prst="doubleWave">
            <a:avLst>
              <a:gd name="adj1" fmla="val 6250"/>
              <a:gd name="adj2" fmla="val -1354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0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668" y="1555625"/>
            <a:ext cx="7673297" cy="7670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কি?তা বলতে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7219" y="2536507"/>
            <a:ext cx="8239514" cy="673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দুর্যোগের কয়েকটি নাম বলতে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7219" y="3469830"/>
            <a:ext cx="8239514" cy="6160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ব্যবস্থাপনা কি তা বলতে পারবে।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8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577306" y="438090"/>
            <a:ext cx="4499191" cy="4320179"/>
          </a:xfrm>
          <a:prstGeom prst="flowChartAlternate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05286" y="464049"/>
            <a:ext cx="4599214" cy="4350659"/>
          </a:xfrm>
          <a:prstGeom prst="flowChartAlternateProcess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289092" y="772248"/>
            <a:ext cx="5666792" cy="391885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05274" y="614205"/>
            <a:ext cx="5822302" cy="391885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02018" y="390826"/>
            <a:ext cx="5470633" cy="2585545"/>
            <a:chOff x="3002018" y="0"/>
            <a:chExt cx="5470633" cy="2585545"/>
          </a:xfrm>
        </p:grpSpPr>
        <p:sp>
          <p:nvSpPr>
            <p:cNvPr id="3" name="Flowchart: Preparation 2"/>
            <p:cNvSpPr/>
            <p:nvPr/>
          </p:nvSpPr>
          <p:spPr>
            <a:xfrm>
              <a:off x="3002018" y="0"/>
              <a:ext cx="5470633" cy="1686910"/>
            </a:xfrm>
            <a:prstGeom prst="flowChartPreparation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bn-IN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Down Arrow 4"/>
            <p:cNvSpPr/>
            <p:nvPr/>
          </p:nvSpPr>
          <p:spPr>
            <a:xfrm>
              <a:off x="5330935" y="1686911"/>
              <a:ext cx="812800" cy="898634"/>
            </a:xfrm>
            <a:prstGeom prst="downArrow">
              <a:avLst/>
            </a:prstGeom>
            <a:ln w="190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2613133" y="2883821"/>
            <a:ext cx="6483569" cy="18419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বলতে কি বুঝ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দুর্যোগ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বল?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65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132</Words>
  <Application>Microsoft Office PowerPoint</Application>
  <PresentationFormat>Widescreen</PresentationFormat>
  <Paragraphs>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HP</cp:lastModifiedBy>
  <cp:revision>246</cp:revision>
  <dcterms:created xsi:type="dcterms:W3CDTF">2013-06-22T06:06:10Z</dcterms:created>
  <dcterms:modified xsi:type="dcterms:W3CDTF">2020-01-26T05:30:33Z</dcterms:modified>
</cp:coreProperties>
</file>