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8" r:id="rId4"/>
    <p:sldId id="257" r:id="rId5"/>
    <p:sldId id="264" r:id="rId6"/>
    <p:sldId id="262" r:id="rId7"/>
    <p:sldId id="263" r:id="rId8"/>
    <p:sldId id="261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BC9797-C887-4EB7-9320-F9B5A8F3CB78}" type="datetimeFigureOut">
              <a:rPr lang="en-US" smtClean="0"/>
              <a:pPr/>
              <a:t>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C621843-E851-4C78-8FCC-2FB1B3D0D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81000"/>
            <a:ext cx="6553200" cy="9848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WELCOME  TO   EVERY ONE</a:t>
            </a:r>
          </a:p>
          <a:p>
            <a:endParaRPr lang="en-US" dirty="0"/>
          </a:p>
        </p:txBody>
      </p:sp>
      <p:pic>
        <p:nvPicPr>
          <p:cNvPr id="5" name="Picture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399" y="1594104"/>
            <a:ext cx="5861957" cy="32826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6248400" cy="144655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TEACHER   IDENTITY</a:t>
            </a:r>
          </a:p>
          <a:p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819400"/>
            <a:ext cx="3276600" cy="221599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Md</a:t>
            </a:r>
            <a:r>
              <a:rPr lang="en-US" sz="2000" dirty="0" smtClean="0"/>
              <a:t>: Abdul  </a:t>
            </a:r>
            <a:r>
              <a:rPr lang="en-US" sz="2000" dirty="0" err="1" smtClean="0"/>
              <a:t>Matin</a:t>
            </a:r>
            <a:r>
              <a:rPr lang="en-US" sz="2000" dirty="0" smtClean="0"/>
              <a:t>. Assistant  Teacher(English)</a:t>
            </a:r>
          </a:p>
          <a:p>
            <a:r>
              <a:rPr lang="en-US" sz="2000" dirty="0" err="1" smtClean="0"/>
              <a:t>Raghunathpur</a:t>
            </a:r>
            <a:r>
              <a:rPr lang="en-US" sz="2000" dirty="0" smtClean="0"/>
              <a:t> high School</a:t>
            </a:r>
          </a:p>
          <a:p>
            <a:r>
              <a:rPr lang="en-US" sz="2000" dirty="0" err="1" smtClean="0"/>
              <a:t>Nawabganj,Dinajpur</a:t>
            </a:r>
            <a:endParaRPr lang="en-US" sz="2000" dirty="0" smtClean="0"/>
          </a:p>
          <a:p>
            <a:r>
              <a:rPr lang="en-US" sz="2000" dirty="0" smtClean="0"/>
              <a:t>E-mail: abmatin1977@gmail.com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2971800"/>
            <a:ext cx="3962400" cy="203132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Unit: 18</a:t>
            </a:r>
            <a:endParaRPr lang="en-US" dirty="0" smtClean="0"/>
          </a:p>
          <a:p>
            <a:r>
              <a:rPr lang="en-US" dirty="0" smtClean="0"/>
              <a:t>Lesson:  06</a:t>
            </a:r>
          </a:p>
          <a:p>
            <a:r>
              <a:rPr lang="en-US" smtClean="0"/>
              <a:t>Class: SEVEN</a:t>
            </a:r>
            <a:endParaRPr lang="en-US" dirty="0" smtClean="0"/>
          </a:p>
          <a:p>
            <a:r>
              <a:rPr lang="en-US" dirty="0" smtClean="0"/>
              <a:t>GRAMMAR:</a:t>
            </a:r>
          </a:p>
          <a:p>
            <a:r>
              <a:rPr lang="en-US" dirty="0" smtClean="0"/>
              <a:t>Topic:  Traffic  jam</a:t>
            </a:r>
          </a:p>
          <a:p>
            <a:r>
              <a:rPr lang="en-US" dirty="0" smtClean="0"/>
              <a:t>Date:09-  01 2020</a:t>
            </a:r>
          </a:p>
          <a:p>
            <a:endParaRPr lang="en-US" dirty="0"/>
          </a:p>
        </p:txBody>
      </p:sp>
      <p:pic>
        <p:nvPicPr>
          <p:cNvPr id="5" name="Picture 4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15200" y="152400"/>
            <a:ext cx="1676400" cy="21234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69342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LEARNING    OUTCOME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524000"/>
            <a:ext cx="8458200" cy="12003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After completing this  lesson  students will  be able to learn about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124200"/>
            <a:ext cx="6629400" cy="206210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1.Studets asked  and answered question.</a:t>
            </a:r>
          </a:p>
          <a:p>
            <a:r>
              <a:rPr lang="en-US" sz="3200" dirty="0" smtClean="0"/>
              <a:t>2.Students  talk    about  Traffic  jam. </a:t>
            </a:r>
          </a:p>
          <a:p>
            <a:r>
              <a:rPr lang="en-US" sz="3200" dirty="0" smtClean="0"/>
              <a:t>3.Students  written a paragraph.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6553200" cy="70788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LESSON DICARATION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981200"/>
            <a:ext cx="8077200" cy="144655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So      today’      sour     Lesson  is ‘Traffic  jam’ 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162800" cy="132343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GROUP   WORK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905000"/>
            <a:ext cx="3733800" cy="224676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Group-A</a:t>
            </a:r>
          </a:p>
          <a:p>
            <a:r>
              <a:rPr lang="en-US" sz="2800" dirty="0" smtClean="0"/>
              <a:t>1.What  are  the  main reasons  of Traffic  jam ?</a:t>
            </a:r>
          </a:p>
          <a:p>
            <a:r>
              <a:rPr lang="en-US" sz="2800" dirty="0" smtClean="0"/>
              <a:t>2.When   do you find Traffic  jam most acute ?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1676400"/>
            <a:ext cx="4724400" cy="224676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Group –B</a:t>
            </a:r>
          </a:p>
          <a:p>
            <a:r>
              <a:rPr lang="en-US" sz="2800" dirty="0" smtClean="0"/>
              <a:t>1.How  can  we  stop road accidents?</a:t>
            </a:r>
          </a:p>
          <a:p>
            <a:r>
              <a:rPr lang="en-US" sz="2800" dirty="0" smtClean="0"/>
              <a:t>2.Why  are  roads  becoming narrow now 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85800"/>
            <a:ext cx="70866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INDIVIDUEL  WORK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743200"/>
            <a:ext cx="7848600" cy="193899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1. What  are  the  main reasons  of Traffic  jam ?</a:t>
            </a:r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66294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PAIR WORK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28800"/>
            <a:ext cx="7315200" cy="193899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1.    Write   three   sentences  about Traffic  jam with  your  partner.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64770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HOME    WORK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828800"/>
            <a:ext cx="8305800" cy="156966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Write a  paragraph   about ‘ </a:t>
            </a:r>
            <a:r>
              <a:rPr lang="en-US" sz="4800" dirty="0" smtClean="0"/>
              <a:t>My Birthday  Party</a:t>
            </a:r>
            <a:r>
              <a:rPr lang="en-US" sz="4800" dirty="0" smtClean="0"/>
              <a:t>’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533400"/>
            <a:ext cx="6400800" cy="104644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NO  MORE </a:t>
            </a:r>
            <a:r>
              <a:rPr lang="en-US" sz="4400" smtClean="0"/>
              <a:t>TO DAY.</a:t>
            </a:r>
            <a:endParaRPr lang="en-US" sz="4400" dirty="0" smtClean="0"/>
          </a:p>
          <a:p>
            <a:endParaRPr lang="en-US" dirty="0"/>
          </a:p>
        </p:txBody>
      </p:sp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133600"/>
            <a:ext cx="5029200" cy="43226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102</TotalTime>
  <Words>162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MOTHIN</dc:creator>
  <cp:lastModifiedBy>MOTHIN</cp:lastModifiedBy>
  <cp:revision>58</cp:revision>
  <dcterms:created xsi:type="dcterms:W3CDTF">2020-01-24T23:11:23Z</dcterms:created>
  <dcterms:modified xsi:type="dcterms:W3CDTF">2020-01-26T00:58:28Z</dcterms:modified>
</cp:coreProperties>
</file>