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ADFA-CA63-4EE5-8566-8967D7C171CB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9F06A9-5B58-400C-ACB2-DEE79AE373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ADFA-CA63-4EE5-8566-8967D7C171CB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06A9-5B58-400C-ACB2-DEE79AE373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19F06A9-5B58-400C-ACB2-DEE79AE373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ADFA-CA63-4EE5-8566-8967D7C171CB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ADFA-CA63-4EE5-8566-8967D7C171CB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19F06A9-5B58-400C-ACB2-DEE79AE373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ADFA-CA63-4EE5-8566-8967D7C171CB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9F06A9-5B58-400C-ACB2-DEE79AE373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111ADFA-CA63-4EE5-8566-8967D7C171CB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06A9-5B58-400C-ACB2-DEE79AE373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ADFA-CA63-4EE5-8566-8967D7C171CB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19F06A9-5B58-400C-ACB2-DEE79AE373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ADFA-CA63-4EE5-8566-8967D7C171CB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19F06A9-5B58-400C-ACB2-DEE79AE373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ADFA-CA63-4EE5-8566-8967D7C171CB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9F06A9-5B58-400C-ACB2-DEE79AE373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9F06A9-5B58-400C-ACB2-DEE79AE373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ADFA-CA63-4EE5-8566-8967D7C171CB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19F06A9-5B58-400C-ACB2-DEE79AE373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111ADFA-CA63-4EE5-8566-8967D7C171CB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111ADFA-CA63-4EE5-8566-8967D7C171CB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9F06A9-5B58-400C-ACB2-DEE79AE373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9400" y="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WELCOME</a:t>
            </a:r>
            <a:endParaRPr lang="en-US" sz="4800" dirty="0"/>
          </a:p>
        </p:txBody>
      </p:sp>
      <p:pic>
        <p:nvPicPr>
          <p:cNvPr id="1026" name="Picture 2" descr="C:\Users\MOTHIN\Desktop\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143000"/>
            <a:ext cx="5334000" cy="54673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6629400" cy="76944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TEACHER  IDNTITY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3352800"/>
            <a:ext cx="3657600" cy="267765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Md:Abdul</a:t>
            </a:r>
            <a:r>
              <a:rPr lang="en-US" sz="2400" dirty="0" smtClean="0"/>
              <a:t>   </a:t>
            </a:r>
            <a:r>
              <a:rPr lang="en-US" sz="2400" dirty="0" err="1" smtClean="0"/>
              <a:t>Matin</a:t>
            </a:r>
            <a:endParaRPr lang="en-US" sz="2400" dirty="0" smtClean="0"/>
          </a:p>
          <a:p>
            <a:r>
              <a:rPr lang="en-US" sz="2400" dirty="0" smtClean="0"/>
              <a:t>Assistant Teacher (</a:t>
            </a:r>
            <a:r>
              <a:rPr lang="en-US" sz="2400" dirty="0" err="1" smtClean="0"/>
              <a:t>Eglish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Raghunathpur</a:t>
            </a:r>
            <a:r>
              <a:rPr lang="en-US" sz="2400" dirty="0" smtClean="0"/>
              <a:t> High  school</a:t>
            </a:r>
          </a:p>
          <a:p>
            <a:r>
              <a:rPr lang="en-US" sz="2400" dirty="0" err="1" smtClean="0"/>
              <a:t>NawabgajDinajpur</a:t>
            </a:r>
            <a:endParaRPr lang="en-US" sz="2400" dirty="0" smtClean="0"/>
          </a:p>
          <a:p>
            <a:r>
              <a:rPr lang="en-US" sz="2400" dirty="0" smtClean="0"/>
              <a:t>E-mail:  abmatin1977@gmail.com</a:t>
            </a:r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3352800"/>
            <a:ext cx="4191000" cy="295465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Unit-1o</a:t>
            </a:r>
          </a:p>
          <a:p>
            <a:r>
              <a:rPr lang="en-US" sz="2800" dirty="0" smtClean="0"/>
              <a:t>Lesson:   02</a:t>
            </a:r>
          </a:p>
          <a:p>
            <a:r>
              <a:rPr lang="en-US" sz="2800" dirty="0" smtClean="0"/>
              <a:t>Grammar:     Eight</a:t>
            </a:r>
          </a:p>
          <a:p>
            <a:r>
              <a:rPr lang="en-US" sz="2800" dirty="0" smtClean="0"/>
              <a:t>Topic:  MY  FAVOURITE HOBBY</a:t>
            </a:r>
          </a:p>
          <a:p>
            <a:r>
              <a:rPr lang="en-US" sz="2800" dirty="0" smtClean="0"/>
              <a:t>Date:10-01-2020</a:t>
            </a:r>
          </a:p>
          <a:p>
            <a:endParaRPr lang="en-US" dirty="0"/>
          </a:p>
        </p:txBody>
      </p:sp>
      <p:pic>
        <p:nvPicPr>
          <p:cNvPr id="1026" name="Picture 2" descr="C:\Users\MOTHIN\Desktop\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228600"/>
            <a:ext cx="1371600" cy="1736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7543800" cy="144655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LESSON DICLARATION</a:t>
            </a:r>
          </a:p>
          <a:p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752600"/>
            <a:ext cx="7239000" cy="147732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So our  today’s Topic is ‘MY  FAVOURIT  </a:t>
            </a:r>
            <a:r>
              <a:rPr lang="en-US" sz="3600" smtClean="0"/>
              <a:t>HOBBY’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304800"/>
            <a:ext cx="7696200" cy="10464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LEARNING   OUT COME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905000"/>
            <a:ext cx="6019800" cy="110799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After completing  this  lesson  students  will  be  able to learn  about.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200400"/>
            <a:ext cx="8305800" cy="1661993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1.Students  are observe  hobby.</a:t>
            </a:r>
          </a:p>
          <a:p>
            <a:r>
              <a:rPr lang="en-US" sz="2800" dirty="0" smtClean="0"/>
              <a:t>2.Students  are  Identity   her  </a:t>
            </a:r>
            <a:r>
              <a:rPr lang="en-US" sz="2800" dirty="0" err="1" smtClean="0"/>
              <a:t>favourite</a:t>
            </a:r>
            <a:r>
              <a:rPr lang="en-US" sz="2800" dirty="0" smtClean="0"/>
              <a:t>  hobby.</a:t>
            </a:r>
          </a:p>
          <a:p>
            <a:r>
              <a:rPr lang="en-US" sz="2800" dirty="0" smtClean="0"/>
              <a:t>3.Students  understand  enjoyable  hobby.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28600"/>
            <a:ext cx="5943600" cy="144655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GROUP  WORKS</a:t>
            </a:r>
          </a:p>
          <a:p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438400"/>
            <a:ext cx="4724400" cy="206210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 -A</a:t>
            </a:r>
          </a:p>
          <a:p>
            <a:r>
              <a:rPr lang="en-US" sz="3200" dirty="0" smtClean="0"/>
              <a:t>1.Whate  is  your  hobby ?</a:t>
            </a:r>
          </a:p>
          <a:p>
            <a:r>
              <a:rPr lang="en-US" sz="3200" dirty="0" smtClean="0"/>
              <a:t>2.Why  do  you enjoy  your  hobby?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953000" y="2362200"/>
            <a:ext cx="4191000" cy="255454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– B</a:t>
            </a:r>
          </a:p>
          <a:p>
            <a:r>
              <a:rPr lang="en-US" sz="3200" dirty="0" smtClean="0"/>
              <a:t>1.What do you  exactly ?</a:t>
            </a:r>
          </a:p>
          <a:p>
            <a:r>
              <a:rPr lang="en-US" sz="3200" dirty="0" smtClean="0"/>
              <a:t>2.How  long  has  this been your hobby?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6096000" cy="10464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PAIR  WORK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057400"/>
            <a:ext cx="7086600" cy="132343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Write  two  sentences  about  your  favorite  hobby 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81000"/>
            <a:ext cx="5562600" cy="10464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INDIVIDUEL  WORK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828800"/>
            <a:ext cx="6629400" cy="156966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Write   two sentences about   your  </a:t>
            </a:r>
            <a:r>
              <a:rPr lang="en-US" sz="3200" dirty="0" err="1" smtClean="0"/>
              <a:t>favourite</a:t>
            </a:r>
            <a:r>
              <a:rPr lang="en-US" sz="3200" dirty="0" smtClean="0"/>
              <a:t>  hobby?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6400800" cy="10464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HOME WORK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371600"/>
            <a:ext cx="6629400" cy="2400657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Write   five   sentences about   </a:t>
            </a:r>
            <a:r>
              <a:rPr lang="en-US" sz="4400" dirty="0" smtClean="0"/>
              <a:t>our  school Library.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0"/>
            <a:ext cx="4191000" cy="144655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THANK</a:t>
            </a:r>
          </a:p>
          <a:p>
            <a:endParaRPr lang="en-US" sz="4400" dirty="0"/>
          </a:p>
        </p:txBody>
      </p:sp>
      <p:pic>
        <p:nvPicPr>
          <p:cNvPr id="4" name="Picture 3" descr="hhhhh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2156847"/>
            <a:ext cx="5562600" cy="47011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93</TotalTime>
  <Words>138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MOTHIN</dc:creator>
  <cp:lastModifiedBy>MOTHIN</cp:lastModifiedBy>
  <cp:revision>55</cp:revision>
  <dcterms:created xsi:type="dcterms:W3CDTF">2020-01-23T23:49:59Z</dcterms:created>
  <dcterms:modified xsi:type="dcterms:W3CDTF">2020-01-26T00:49:46Z</dcterms:modified>
</cp:coreProperties>
</file>