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57" r:id="rId5"/>
    <p:sldId id="264" r:id="rId6"/>
    <p:sldId id="263" r:id="rId7"/>
    <p:sldId id="262" r:id="rId8"/>
    <p:sldId id="261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9797-C887-4EB7-9320-F9B5A8F3CB78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1843-E851-4C78-8FCC-2FB1B3D0D9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9797-C887-4EB7-9320-F9B5A8F3CB78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1843-E851-4C78-8FCC-2FB1B3D0D9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9797-C887-4EB7-9320-F9B5A8F3CB78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1843-E851-4C78-8FCC-2FB1B3D0D9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9797-C887-4EB7-9320-F9B5A8F3CB78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1843-E851-4C78-8FCC-2FB1B3D0D9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9797-C887-4EB7-9320-F9B5A8F3CB78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1843-E851-4C78-8FCC-2FB1B3D0D9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9797-C887-4EB7-9320-F9B5A8F3CB78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1843-E851-4C78-8FCC-2FB1B3D0D9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9797-C887-4EB7-9320-F9B5A8F3CB78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1843-E851-4C78-8FCC-2FB1B3D0D9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9797-C887-4EB7-9320-F9B5A8F3CB78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1843-E851-4C78-8FCC-2FB1B3D0D9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9797-C887-4EB7-9320-F9B5A8F3CB78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1843-E851-4C78-8FCC-2FB1B3D0D9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9797-C887-4EB7-9320-F9B5A8F3CB78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1843-E851-4C78-8FCC-2FB1B3D0D9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9797-C887-4EB7-9320-F9B5A8F3CB78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C621843-E851-4C78-8FCC-2FB1B3D0D9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EBC9797-C887-4EB7-9320-F9B5A8F3CB78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621843-E851-4C78-8FCC-2FB1B3D0D93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381000"/>
            <a:ext cx="6553200" cy="98488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WELCOE  TO   EVERY ONE</a:t>
            </a:r>
          </a:p>
          <a:p>
            <a:endParaRPr lang="en-US" dirty="0"/>
          </a:p>
        </p:txBody>
      </p:sp>
      <p:pic>
        <p:nvPicPr>
          <p:cNvPr id="5" name="Picture 4" descr="images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399" y="1594104"/>
            <a:ext cx="5861957" cy="32826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04800"/>
            <a:ext cx="6248400" cy="144655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TEACHER   IDENTITY</a:t>
            </a:r>
          </a:p>
          <a:p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2819400"/>
            <a:ext cx="3276600" cy="221599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Md</a:t>
            </a:r>
            <a:r>
              <a:rPr lang="en-US" sz="2000" dirty="0" smtClean="0"/>
              <a:t>: Abdul  </a:t>
            </a:r>
            <a:r>
              <a:rPr lang="en-US" sz="2000" dirty="0" err="1" smtClean="0"/>
              <a:t>Matin</a:t>
            </a:r>
            <a:r>
              <a:rPr lang="en-US" sz="2000" dirty="0" smtClean="0"/>
              <a:t>. Assistant  Teacher(English)</a:t>
            </a:r>
          </a:p>
          <a:p>
            <a:r>
              <a:rPr lang="en-US" sz="2000" dirty="0" err="1" smtClean="0"/>
              <a:t>Raghunathpur</a:t>
            </a:r>
            <a:r>
              <a:rPr lang="en-US" sz="2000" dirty="0" smtClean="0"/>
              <a:t> high School</a:t>
            </a:r>
          </a:p>
          <a:p>
            <a:r>
              <a:rPr lang="en-US" sz="2000" dirty="0" err="1" smtClean="0"/>
              <a:t>Nawabganj,Dinajpur</a:t>
            </a:r>
            <a:endParaRPr lang="en-US" sz="2000" dirty="0" smtClean="0"/>
          </a:p>
          <a:p>
            <a:r>
              <a:rPr lang="en-US" sz="2000" dirty="0" smtClean="0"/>
              <a:t>E-mail: abmatin1977@gmail.com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14800" y="2971800"/>
            <a:ext cx="3962400" cy="175432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dirty="0" smtClean="0"/>
              <a:t>CHAPTER</a:t>
            </a:r>
            <a:r>
              <a:rPr lang="en-US" dirty="0" smtClean="0">
                <a:sym typeface="Wingdings" pitchFamily="2" charset="2"/>
              </a:rPr>
              <a:t>: 01</a:t>
            </a:r>
            <a:endParaRPr lang="en-US" dirty="0" smtClean="0"/>
          </a:p>
          <a:p>
            <a:r>
              <a:rPr lang="en-US" dirty="0" smtClean="0"/>
              <a:t>Lesson: </a:t>
            </a:r>
            <a:r>
              <a:rPr lang="en-US" dirty="0" smtClean="0"/>
              <a:t>     </a:t>
            </a:r>
            <a:r>
              <a:rPr lang="en-US" dirty="0" smtClean="0"/>
              <a:t>07</a:t>
            </a:r>
          </a:p>
          <a:p>
            <a:r>
              <a:rPr lang="en-US" dirty="0" smtClean="0"/>
              <a:t>E,F,T:   </a:t>
            </a:r>
            <a:r>
              <a:rPr lang="en-US" dirty="0" smtClean="0"/>
              <a:t>      10</a:t>
            </a:r>
            <a:endParaRPr lang="en-US" dirty="0" smtClean="0"/>
          </a:p>
          <a:p>
            <a:r>
              <a:rPr lang="en-US" dirty="0" smtClean="0"/>
              <a:t>Topic:  </a:t>
            </a:r>
            <a:r>
              <a:rPr lang="en-US" dirty="0" smtClean="0"/>
              <a:t>       </a:t>
            </a:r>
            <a:r>
              <a:rPr lang="en-US" dirty="0" smtClean="0"/>
              <a:t>WINTERMORNING</a:t>
            </a:r>
          </a:p>
          <a:p>
            <a:r>
              <a:rPr lang="en-US" dirty="0" smtClean="0"/>
              <a:t>Date</a:t>
            </a:r>
            <a:r>
              <a:rPr lang="en-US" smtClean="0"/>
              <a:t>:          </a:t>
            </a:r>
            <a:r>
              <a:rPr lang="en-US" dirty="0" smtClean="0"/>
              <a:t>11-  </a:t>
            </a:r>
            <a:r>
              <a:rPr lang="en-US" dirty="0" smtClean="0"/>
              <a:t>01 2020</a:t>
            </a:r>
          </a:p>
          <a:p>
            <a:endParaRPr lang="en-US" dirty="0"/>
          </a:p>
        </p:txBody>
      </p:sp>
      <p:pic>
        <p:nvPicPr>
          <p:cNvPr id="5" name="Picture 4" descr="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15200" y="152400"/>
            <a:ext cx="1676400" cy="212344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6934200" cy="104644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LEARNING    OUTCOME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524000"/>
            <a:ext cx="8458200" cy="120032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After completing this  lesson  students will  be able to learn about 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3124200"/>
            <a:ext cx="6629400" cy="255454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1.Studets asked  and answered question.</a:t>
            </a:r>
          </a:p>
          <a:p>
            <a:r>
              <a:rPr lang="en-US" sz="3200" dirty="0" smtClean="0"/>
              <a:t>2.Students  talk    about winter  morning. </a:t>
            </a:r>
          </a:p>
          <a:p>
            <a:r>
              <a:rPr lang="en-US" sz="3200" dirty="0" smtClean="0"/>
              <a:t>3.Students  written a paragraph.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609600"/>
            <a:ext cx="6553200" cy="70788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LESSON DICARATION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2057400"/>
            <a:ext cx="8077200" cy="144655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So      today’      sour     Lesson  is ‘WINTERMORNING’  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7162800" cy="132343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GROUP   WORK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905000"/>
            <a:ext cx="3733800" cy="224676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Group-A</a:t>
            </a:r>
          </a:p>
          <a:p>
            <a:r>
              <a:rPr lang="en-US" sz="2800" dirty="0" smtClean="0"/>
              <a:t>1.How     is    winter    morning?</a:t>
            </a:r>
          </a:p>
          <a:p>
            <a:r>
              <a:rPr lang="en-US" sz="2800" dirty="0" smtClean="0"/>
              <a:t>2.When   do you   get  up ?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038600" y="1676400"/>
            <a:ext cx="4953000" cy="224676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Group –B</a:t>
            </a:r>
          </a:p>
          <a:p>
            <a:r>
              <a:rPr lang="en-US" sz="2800" dirty="0" smtClean="0"/>
              <a:t>1.How  do  people feel in winter  morning?</a:t>
            </a:r>
          </a:p>
          <a:p>
            <a:r>
              <a:rPr lang="en-US" sz="2800" dirty="0" smtClean="0"/>
              <a:t>2.What do children and people do in a winter  morning 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533400"/>
            <a:ext cx="6629400" cy="104644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PAIR WORK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828800"/>
            <a:ext cx="7315200" cy="193899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1.    Write   two   sentences  about  winter  morning with  your  partner. 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85800"/>
            <a:ext cx="7086600" cy="104644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INDIVIDUEL  WORK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2743200"/>
            <a:ext cx="7848600" cy="132343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1.  What   kinds  of  food  do  people eat ?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28600"/>
            <a:ext cx="6477000" cy="120032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HOME    WORK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828800"/>
            <a:ext cx="8305800" cy="156966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Write a  paragraph   about ‘ </a:t>
            </a:r>
            <a:r>
              <a:rPr lang="en-US" sz="4800" dirty="0" smtClean="0"/>
              <a:t>The Life of a Farmer</a:t>
            </a:r>
            <a:r>
              <a:rPr lang="en-US" sz="4800" dirty="0" smtClean="0"/>
              <a:t>’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0"/>
            <a:ext cx="4191000" cy="104644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THANK</a:t>
            </a:r>
          </a:p>
          <a:p>
            <a:endParaRPr lang="en-US" dirty="0"/>
          </a:p>
        </p:txBody>
      </p:sp>
      <p:pic>
        <p:nvPicPr>
          <p:cNvPr id="3" name="Picture 2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1219200"/>
            <a:ext cx="5029200" cy="43226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85</TotalTime>
  <Words>155</Words>
  <Application>Microsoft Office PowerPoint</Application>
  <PresentationFormat>On-screen Show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MOTHIN</dc:creator>
  <cp:lastModifiedBy>MOTHIN</cp:lastModifiedBy>
  <cp:revision>43</cp:revision>
  <dcterms:created xsi:type="dcterms:W3CDTF">2020-01-24T23:11:23Z</dcterms:created>
  <dcterms:modified xsi:type="dcterms:W3CDTF">2020-01-26T00:55:43Z</dcterms:modified>
</cp:coreProperties>
</file>