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75" r:id="rId11"/>
    <p:sldId id="264" r:id="rId12"/>
    <p:sldId id="270" r:id="rId13"/>
    <p:sldId id="266" r:id="rId14"/>
    <p:sldId id="268" r:id="rId15"/>
    <p:sldId id="269" r:id="rId16"/>
    <p:sldId id="271" r:id="rId17"/>
    <p:sldId id="272" r:id="rId18"/>
    <p:sldId id="273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5598-637E-415B-9BBB-01BF74AAC75A}" type="datetimeFigureOut">
              <a:rPr lang="en-US" smtClean="0"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2B4A5-2D9F-4E1A-B4B6-949431E5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9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2B4A5-2D9F-4E1A-B4B6-949431E5B5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9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DF5B-F61E-43E0-AFEF-8063A5AEEA5E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873E-F569-4580-A74F-35FB9A3AE990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91AA6-C15A-46F9-8428-D22529350F82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C35A-0AA5-4538-BF28-E3B90FC7C322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9FC6E-CEF5-4095-A6F2-217C66D26D00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0A08-1433-4464-AF18-5BA5490C8BA4}" type="datetime1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F1BE-AF79-4986-916C-87938231F68F}" type="datetime1">
              <a:rPr lang="en-US" smtClean="0"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4D66-82B0-486D-B4FF-16F52F9ECCA8}" type="datetime1">
              <a:rPr lang="en-US" smtClean="0"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B6BF8-248C-472E-9161-68119CFE245D}" type="datetime1">
              <a:rPr lang="en-US" smtClean="0"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1C41-5819-4A87-BB43-9FF7965D000D}" type="datetime1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6920-1750-4F0F-A227-EA79B32E2CAB}" type="datetime1">
              <a:rPr lang="en-US" smtClean="0"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9F113-C9D9-4A89-B2D7-AF3451932D44}" type="datetime1">
              <a:rPr lang="en-US" smtClean="0"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KKT Digital World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2102428" y="1066800"/>
            <a:ext cx="4939145" cy="4724400"/>
          </a:xfrm>
          <a:prstGeom prst="donut">
            <a:avLst>
              <a:gd name="adj" fmla="val 20850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numCol="1" rtlCol="0" anchor="ctr">
            <a:prstTxWarp prst="textCircl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Welcome to the world of PPT K.T SIR Presentation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57400"/>
            <a:ext cx="2895600" cy="2667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1295400"/>
            <a:ext cx="2364750" cy="92333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dirty="0" smtClean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24500" cmpd="dbl">
                  <a:noFill/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cap="none" spc="0" dirty="0">
              <a:ln w="24500" cmpd="dbl">
                <a:noFill/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bu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2743200"/>
            <a:ext cx="2514600" cy="2570217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2971800" y="5334000"/>
            <a:ext cx="3581400" cy="8382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2743200" y="762000"/>
            <a:ext cx="3806825" cy="78319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  <a:softEdge rad="127000"/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titled-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323" y="1423430"/>
            <a:ext cx="4637353" cy="4011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orizontal Scroll 4"/>
          <p:cNvSpPr/>
          <p:nvPr/>
        </p:nvSpPr>
        <p:spPr>
          <a:xfrm>
            <a:off x="3124200" y="5257800"/>
            <a:ext cx="2971800" cy="7620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589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752600"/>
            <a:ext cx="3268109" cy="2692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 descr="003"/>
          <p:cNvSpPr>
            <a:spLocks noChangeArrowheads="1"/>
          </p:cNvSpPr>
          <p:nvPr/>
        </p:nvSpPr>
        <p:spPr bwMode="auto">
          <a:xfrm>
            <a:off x="381000" y="4495800"/>
            <a:ext cx="8077200" cy="990600"/>
          </a:xfrm>
          <a:prstGeom prst="roundRect">
            <a:avLst>
              <a:gd name="adj" fmla="val 28491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round/>
            <a:headEnd/>
            <a:tailEnd/>
          </a:ln>
          <a:effectLst>
            <a:softEdge rad="127000"/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স্বাধীনতাকে পাওয়ার জন্যে আমাদের  কী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ক্ষতি হয়েছে?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5943600"/>
            <a:ext cx="33528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3581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76600" y="838200"/>
            <a:ext cx="2696572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3962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7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3962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32"/>
          <p:cNvSpPr>
            <a:spLocks noChangeArrowheads="1"/>
          </p:cNvSpPr>
          <p:nvPr/>
        </p:nvSpPr>
        <p:spPr bwMode="auto">
          <a:xfrm>
            <a:off x="685800" y="152400"/>
            <a:ext cx="6019800" cy="78319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  <a:softEdge rad="127000"/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2"/>
          <p:cNvSpPr>
            <a:spLocks noChangeArrowheads="1"/>
          </p:cNvSpPr>
          <p:nvPr/>
        </p:nvSpPr>
        <p:spPr bwMode="auto">
          <a:xfrm>
            <a:off x="4495800" y="4267200"/>
            <a:ext cx="4124325" cy="228147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  <a:softEdge rad="127000"/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আর কতবার ভাসতে হবে রক্তগঙ্গায়? </a:t>
            </a:r>
          </a:p>
          <a:p>
            <a:pPr algn="ctr"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আর কতবার দেখতে হবে খান্ডবদাহন?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124200" y="3200400"/>
            <a:ext cx="5715000" cy="2209801"/>
            <a:chOff x="1200" y="1008"/>
            <a:chExt cx="2976" cy="13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0" y="1008"/>
              <a:ext cx="1542" cy="1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1008"/>
              <a:ext cx="1440" cy="1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81000" y="1371600"/>
            <a:ext cx="5486400" cy="1981200"/>
            <a:chOff x="720" y="2064"/>
            <a:chExt cx="4608" cy="13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" y="2064"/>
              <a:ext cx="2304" cy="1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2064"/>
              <a:ext cx="2304" cy="13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33400" y="381000"/>
            <a:ext cx="6248400" cy="990600"/>
          </a:xfrm>
          <a:prstGeom prst="roundRect">
            <a:avLst>
              <a:gd name="adj" fmla="val 28491"/>
            </a:avLst>
          </a:prstGeom>
          <a:solidFill>
            <a:schemeClr val="bg1">
              <a:lumMod val="95000"/>
            </a:schemeClr>
          </a:solidFill>
          <a:ln w="25400" algn="ctr">
            <a:noFill/>
            <a:round/>
            <a:headEnd/>
            <a:tailEnd/>
          </a:ln>
          <a:effectLst>
            <a:softEdge rad="127000"/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তুমি আসবে বলে, হে স্বাধীনতা  সাকিনা বিবির কপাল ভাঙল,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সিঁথির সিঁদুর মুছে গেল হরিদাসীর। তুমি আসবে বলে,হে স্বাধীনতা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1066800" y="5410200"/>
            <a:ext cx="7391400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noFill/>
            <a:round/>
            <a:headEnd/>
            <a:tailEnd/>
          </a:ln>
          <a:effectLst>
            <a:softEdge rad="127000"/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শহরের বুকে জলপাই রঙের ট্যাঙ্ক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এলোদানবের মত চিৎকার করতে করতে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তুমি আসবে বলে,হে স্বাধীনতা, ছাত্রাবাস,বস্তি উজাড় হলো।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hite marble"/>
          <p:cNvSpPr>
            <a:spLocks noChangeArrowheads="1"/>
          </p:cNvSpPr>
          <p:nvPr/>
        </p:nvSpPr>
        <p:spPr bwMode="auto">
          <a:xfrm>
            <a:off x="3048000" y="533400"/>
            <a:ext cx="3044825" cy="806450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  <a:softEdge rad="127000"/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457200" y="16764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bg2">
              <a:lumMod val="90000"/>
            </a:schemeClr>
          </a:solidFill>
          <a:ln w="25400" algn="ctr">
            <a:noFill/>
            <a:round/>
            <a:headEnd/>
            <a:tailEnd/>
          </a:ln>
          <a:effectLst>
            <a:softEdge rad="127000"/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ost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0"/>
            <a:ext cx="19812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724400" y="1828800"/>
            <a:ext cx="3581400" cy="668338"/>
          </a:xfrm>
          <a:prstGeom prst="roundRect">
            <a:avLst>
              <a:gd name="adj" fmla="val 28491"/>
            </a:avLst>
          </a:prstGeom>
          <a:solidFill>
            <a:schemeClr val="accent3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  <a:effectLst>
            <a:softEdge rad="127000"/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–</a:t>
            </a:r>
            <a:r>
              <a:rPr 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533400" y="33528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  <a:effectLst>
            <a:softEdge rad="127000"/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থুত্থুরে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বুড়ো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Old ma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895600"/>
            <a:ext cx="2151063" cy="1649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953000" y="3352800"/>
            <a:ext cx="2895600" cy="820738"/>
          </a:xfrm>
          <a:prstGeom prst="roundRect">
            <a:avLst>
              <a:gd name="adj" fmla="val 28491"/>
            </a:avLst>
          </a:prstGeom>
          <a:solidFill>
            <a:schemeClr val="bg1">
              <a:lumMod val="85000"/>
            </a:schemeClr>
          </a:solidFill>
          <a:ln w="25400" algn="ctr">
            <a:noFill/>
            <a:round/>
            <a:headEnd/>
            <a:tailEnd/>
          </a:ln>
          <a:effectLst>
            <a:softEdge rad="127000"/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ভারে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বিধবস্ত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609600" y="4800600"/>
            <a:ext cx="2057400" cy="820738"/>
          </a:xfrm>
          <a:prstGeom prst="roundRect">
            <a:avLst>
              <a:gd name="adj" fmla="val 28491"/>
            </a:avLst>
          </a:prstGeom>
          <a:solidFill>
            <a:schemeClr val="accent5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softEdge rad="127000"/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সিঁথি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Ith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495800"/>
            <a:ext cx="2266950" cy="169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5105400" y="4800600"/>
            <a:ext cx="3200400" cy="820738"/>
          </a:xfrm>
          <a:prstGeom prst="roundRect">
            <a:avLst>
              <a:gd name="adj" fmla="val 28491"/>
            </a:avLst>
          </a:prstGeom>
          <a:solidFill>
            <a:schemeClr val="accent6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  <a:effectLst>
            <a:softEdge rad="127000"/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চুলের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মাঝখান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ভাঁজ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 descr="Wallpaper04935"/>
          <p:cNvSpPr>
            <a:spLocks noChangeArrowheads="1"/>
          </p:cNvSpPr>
          <p:nvPr/>
        </p:nvSpPr>
        <p:spPr bwMode="auto">
          <a:xfrm>
            <a:off x="914400" y="4724400"/>
            <a:ext cx="7543800" cy="1143000"/>
          </a:xfrm>
          <a:prstGeom prst="roundRect">
            <a:avLst>
              <a:gd name="adj" fmla="val 28491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chemeClr val="tx1"/>
            </a:solidFill>
            <a:round/>
            <a:headEnd/>
            <a:tailEnd/>
          </a:ln>
          <a:effectLst>
            <a:softEdge rad="127000"/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আমাদের ব্যক্তিগত ও সামাজিক জীবনের কোথায় কোথায় স্বাধীনতার প্রতিফলন ঘটেছে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-তা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আলোচনা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Untitled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057400"/>
            <a:ext cx="35814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429000" y="990600"/>
            <a:ext cx="264687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0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3729789" cy="2126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 descr="darkness blues wide"/>
          <p:cNvSpPr>
            <a:spLocks noChangeArrowheads="1"/>
          </p:cNvSpPr>
          <p:nvPr/>
        </p:nvSpPr>
        <p:spPr bwMode="auto">
          <a:xfrm>
            <a:off x="685800" y="3962400"/>
            <a:ext cx="7772400" cy="1905000"/>
          </a:xfrm>
          <a:prstGeom prst="roundRect">
            <a:avLst>
              <a:gd name="adj" fmla="val 28491"/>
            </a:avLst>
          </a:prstGeom>
          <a:solidFill>
            <a:schemeClr val="accent3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  <a:effectLst>
            <a:softEdge rad="127000"/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>
              <a:buFontTx/>
              <a:buAutoNum type="arabicPeriod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কার কপাল ভাঙল?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কার সিঁথির সিঁদুর মুছে গেল?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দানবের মত চিৎকার করতে করতে কি এল?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কুকুর কোথায় দাঁড়িয়ে আর্তনাদ করল?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অবুঝ শিশু কোথায় দাঁড়িয়ে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হামা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গুঁড়ি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457200"/>
            <a:ext cx="1999266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ncc-0017   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18854"/>
            <a:ext cx="3810000" cy="2424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 descr="diving_1024x768"/>
          <p:cNvSpPr>
            <a:spLocks noChangeArrowheads="1"/>
          </p:cNvSpPr>
          <p:nvPr/>
        </p:nvSpPr>
        <p:spPr bwMode="auto">
          <a:xfrm>
            <a:off x="152400" y="4495800"/>
            <a:ext cx="8839200" cy="990600"/>
          </a:xfrm>
          <a:prstGeom prst="roundRect">
            <a:avLst>
              <a:gd name="adj" fmla="val 28491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25400" algn="ctr">
            <a:noFill/>
            <a:round/>
            <a:headEnd/>
            <a:tailEnd/>
          </a:ln>
          <a:effectLst>
            <a:softEdge rad="127000"/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“তোমাকে পাওয়ার </a:t>
            </a:r>
            <a:r>
              <a:rPr lang="bn-BD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স্বাধীনতা”কবিতার </a:t>
            </a:r>
            <a:r>
              <a:rPr lang="bn-BD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আলোকে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০৫</a:t>
            </a:r>
            <a:r>
              <a:rPr lang="bn-BD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বাক্যে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 </a:t>
            </a:r>
            <a:r>
              <a:rPr lang="bn-BD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যুদ্ধের তাৎপর্য লেখ ।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33400"/>
            <a:ext cx="284725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76337"/>
            <a:ext cx="3886200" cy="36816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228600"/>
            <a:ext cx="81534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অংশগ্রহন করার জন্যে সবাইকে ধন্যবাদ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533400"/>
            <a:ext cx="80010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457200" y="5410201"/>
            <a:ext cx="80772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0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3581400"/>
            <a:ext cx="3352800" cy="25545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কমল কান্ত রায় তালুকদার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এম,এ,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,এড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সিনিয়র 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এল,পি,উচ্চ বিদ্যালয়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ছাতক,সুনামগঞ্জ।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abu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1623495" cy="2074254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990600" y="762000"/>
            <a:ext cx="3124200" cy="8382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3429000"/>
            <a:ext cx="274320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শিরোনামঃ 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তোমাকে পাওয়ার জন্য হে স্বাধীনতা (কবিতা )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 ৫০মিনিট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২৬.০১.২০২০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876800" y="685800"/>
            <a:ext cx="3200400" cy="1371600"/>
          </a:xfrm>
          <a:prstGeom prst="horizontalScrol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19600" y="1143000"/>
            <a:ext cx="76200" cy="381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648200" y="1828800"/>
            <a:ext cx="762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67200" y="1905000"/>
            <a:ext cx="762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57400"/>
            <a:ext cx="1066800" cy="1347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-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8862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Pak arm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36576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t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038600"/>
            <a:ext cx="38862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t-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886200"/>
            <a:ext cx="3505200" cy="2070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828800" y="228600"/>
            <a:ext cx="593303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ছবিগুলিতে</a:t>
            </a:r>
            <a:r>
              <a:rPr lang="en-US" sz="3600" b="1" dirty="0" smtClean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ln w="10541" cmpd="sng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? </a:t>
            </a:r>
            <a:endParaRPr lang="en-US" sz="3600" b="1" cap="none" spc="0" dirty="0">
              <a:ln w="10541" cmpd="sng">
                <a:noFill/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-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7239000" cy="3778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69126" y="304800"/>
            <a:ext cx="4605748" cy="646331"/>
          </a:xfrm>
          <a:prstGeom prst="rect">
            <a:avLst/>
          </a:prstGeom>
          <a:solidFill>
            <a:schemeClr val="bg2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1447800"/>
            <a:ext cx="6067687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4000" b="1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b="1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জন্যে</a:t>
            </a:r>
            <a:r>
              <a:rPr lang="en-US" sz="4000" b="1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4000" b="1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b="1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0" dirty="0">
              <a:ln w="31550" cmpd="sng">
                <a:noFill/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Bouquet"/>
          <p:cNvSpPr>
            <a:spLocks/>
          </p:cNvSpPr>
          <p:nvPr/>
        </p:nvSpPr>
        <p:spPr bwMode="auto">
          <a:xfrm>
            <a:off x="2133600" y="7620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bg2"/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 descr="White marble"/>
          <p:cNvSpPr>
            <a:spLocks noChangeArrowheads="1"/>
          </p:cNvSpPr>
          <p:nvPr/>
        </p:nvSpPr>
        <p:spPr bwMode="auto">
          <a:xfrm>
            <a:off x="381000" y="1828800"/>
            <a:ext cx="5410200" cy="820738"/>
          </a:xfrm>
          <a:prstGeom prst="roundRect">
            <a:avLst>
              <a:gd name="adj" fmla="val 28491"/>
            </a:avLst>
          </a:prstGeom>
          <a:solidFill>
            <a:schemeClr val="accent5">
              <a:lumMod val="20000"/>
              <a:lumOff val="8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609600" y="3200400"/>
            <a:ext cx="7961313" cy="22072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  <a:softEdge rad="127000"/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ৎপর্য</a:t>
            </a:r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 descr="Wallpaper04935"/>
          <p:cNvSpPr>
            <a:spLocks noChangeArrowheads="1"/>
          </p:cNvSpPr>
          <p:nvPr/>
        </p:nvSpPr>
        <p:spPr bwMode="auto">
          <a:xfrm>
            <a:off x="2667000" y="914400"/>
            <a:ext cx="3429000" cy="79692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  <a:softEdge rad="127000"/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শামসুর রাহমান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600200"/>
            <a:ext cx="4383218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876800" y="5257800"/>
            <a:ext cx="3336925" cy="57888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  <a:softEdge rad="127000"/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কবি-শামসুর রাহমান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1981200"/>
            <a:ext cx="3886200" cy="5334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২৪শে অক্টবর,১৯২৯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2590800"/>
            <a:ext cx="38862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পেশাঃসাংবাদিকতা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4572000"/>
            <a:ext cx="38862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স্বীকৃতিঃবাংলা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পুরষ্কার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" y="3200400"/>
            <a:ext cx="3886200" cy="12192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কাব্যগ্রন্থঃ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বন্দী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শিবির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থেকে,বিধ্বস্ত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নীলিমা,প্রথমগান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আগে,গৃহযুদ্ধের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5800" y="5638800"/>
            <a:ext cx="3810000" cy="533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১৭ই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আগষ্ট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২০০৬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Bouquet"/>
          <p:cNvSpPr>
            <a:spLocks/>
          </p:cNvSpPr>
          <p:nvPr/>
        </p:nvSpPr>
        <p:spPr bwMode="auto">
          <a:xfrm>
            <a:off x="2209800" y="533400"/>
            <a:ext cx="4953000" cy="914400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bg1"/>
          </a:solidFill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  <a:softEdge rad="127000"/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ডিও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47800" y="4191000"/>
            <a:ext cx="6629400" cy="1981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75593" y="4648200"/>
            <a:ext cx="440537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অডিওটি</a:t>
            </a:r>
            <a:r>
              <a:rPr lang="en-US" sz="40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000" b="1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22278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2  0.075 -0.08259  0.125 -0.08259  C 0.175 -0.08259  0.22 -0.05062  0.25 0  C 0.22 0.05062  0.175 0.08259  0.125 0.08259  C 0.075 0.08259  0.03 0.05062  0 0  Z" pathEditMode="relative" ptsTypes="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066800" y="152400"/>
            <a:ext cx="6248400" cy="820738"/>
          </a:xfrm>
          <a:prstGeom prst="roundRect">
            <a:avLst>
              <a:gd name="adj" fmla="val 28491"/>
            </a:avLst>
          </a:prstGeom>
          <a:solidFill>
            <a:schemeClr val="bg2"/>
          </a:solidFill>
          <a:ln w="25400" algn="ctr">
            <a:noFill/>
            <a:round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রিকয়েললেস রাইফেল আর মেশিনগান  খই ফোটাল যত্র তত্র।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তুমি আসবে বলে  ছাই হলো গ্রামের পর গ্রাম।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47800" y="990600"/>
            <a:ext cx="4800600" cy="2209800"/>
            <a:chOff x="1248" y="1008"/>
            <a:chExt cx="2688" cy="1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0" y="1008"/>
              <a:ext cx="1296" cy="1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 descr="Picture133333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8" y="1008"/>
              <a:ext cx="1392" cy="12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962400" y="3124200"/>
            <a:ext cx="5029200" cy="2133601"/>
            <a:chOff x="1104" y="864"/>
            <a:chExt cx="3168" cy="13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4" y="864"/>
              <a:ext cx="1536" cy="13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Picture18888888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0" y="864"/>
              <a:ext cx="1632" cy="1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838200" y="5181600"/>
            <a:ext cx="7543800" cy="820738"/>
          </a:xfrm>
          <a:prstGeom prst="roundRect">
            <a:avLst>
              <a:gd name="adj" fmla="val 28491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noFill/>
            <a:round/>
            <a:headEnd/>
            <a:tailEnd/>
          </a:ln>
          <a:effectLst>
            <a:softEdge rad="127000"/>
          </a:effec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তুমি আসবে বলে বিধ্বস্ত পাড়ায় প্রভুর বাস্তুভিটার ভগ্নস্তুপে দাঁড়িয়ে একটানা আর্তনাদ করল একটা কুকুর।</a:t>
            </a:r>
          </a:p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তুমি আসবে বলে,হে স্বাধীনতা, অবুঝ শিশু হামাগুড়ি দিল পিতা-মাতার লাশের উপর।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KKT Digital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424</Words>
  <Application>Microsoft Office PowerPoint</Application>
  <PresentationFormat>On-screen Show (4:3)</PresentationFormat>
  <Paragraphs>87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kanta</dc:creator>
  <cp:lastModifiedBy>komalkanta1970@gmail.com</cp:lastModifiedBy>
  <cp:revision>145</cp:revision>
  <dcterms:created xsi:type="dcterms:W3CDTF">2006-08-16T00:00:00Z</dcterms:created>
  <dcterms:modified xsi:type="dcterms:W3CDTF">2020-01-26T17:05:24Z</dcterms:modified>
</cp:coreProperties>
</file>