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9" r:id="rId4"/>
    <p:sldId id="261" r:id="rId5"/>
    <p:sldId id="262" r:id="rId6"/>
    <p:sldId id="263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1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>
        <p:scale>
          <a:sx n="50" d="100"/>
          <a:sy n="50" d="100"/>
        </p:scale>
        <p:origin x="-150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80FBA-3FC3-4059-A894-EDE6032EB4CC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3B0-14A3-4700-B252-06D4249D1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3266DC-CE00-46C8-8614-7FA3D2D42F0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C536-03B8-4380-9BAD-FA9822D18F75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699C-F3C4-4337-9636-79FDF1407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rumija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বাশন্তীফুল.jpeg"/>
          <p:cNvPicPr>
            <a:picLocks noChangeAspect="1"/>
          </p:cNvPicPr>
          <p:nvPr/>
        </p:nvPicPr>
        <p:blipFill>
          <a:blip r:embed="rId3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1"/>
            <a:ext cx="8686800" cy="2362199"/>
          </a:xfrm>
        </p:spPr>
        <p:txBody>
          <a:bodyPr>
            <a:noAutofit/>
          </a:bodyPr>
          <a:lstStyle/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6600" dirty="0" smtClean="0"/>
              <a:t/>
            </a:r>
            <a:br>
              <a:rPr lang="en-US" sz="166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 to recover pen drive data after form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1" y="2057400"/>
            <a:ext cx="6400800" cy="42256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bn-BD" sz="8000" b="1" dirty="0" smtClean="0">
                <a:ln w="50800"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পেন ড্রাইভ</a:t>
            </a:r>
            <a:endParaRPr lang="en-US" sz="8000" b="1" dirty="0">
              <a:ln w="50800"/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1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স্ক্যানার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107580"/>
            <a:ext cx="4953000" cy="43489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ওয়েবক্যাম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800px-Webcam_graysc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6477000" cy="502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মডেম</a:t>
            </a:r>
            <a:endParaRPr lang="en-US" sz="60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7838342" cy="3672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7772400" cy="1470025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bn-BD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610600" cy="2895600"/>
          </a:xfrm>
        </p:spPr>
        <p:txBody>
          <a:bodyPr>
            <a:normAutofit fontScale="92500" lnSpcReduction="10000"/>
          </a:bodyPr>
          <a:lstStyle/>
          <a:p>
            <a:r>
              <a:rPr lang="bn-BD" sz="7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7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কম্পিউটারের বিভিন্ন যন্ত্রাংশের নাম উল্লেখ কর। </a:t>
            </a:r>
            <a:endParaRPr lang="bn-BD" sz="5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957" y="130630"/>
            <a:ext cx="8997043" cy="672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417820" y="225472"/>
            <a:ext cx="2681154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AU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602" y="5953780"/>
            <a:ext cx="776622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বোর্ডের কাজ কী ? </a:t>
            </a:r>
            <a:r>
              <a:rPr lang="bn-BD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 বর্ণনা দাও। </a:t>
            </a:r>
            <a:endParaRPr lang="en-AU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764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bn-BD" sz="1150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1295400" y="27432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" name="Picture 3" descr="images 18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2390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EC1E09-2465-4639-BE16-1C3B1B2E82EA}" type="slidenum">
              <a:rPr lang="en-US" smtClean="0"/>
              <a:pPr/>
              <a:t>2</a:t>
            </a:fld>
            <a:endParaRPr lang="en-US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0500" y="254001"/>
            <a:ext cx="6134100" cy="6129695"/>
            <a:chOff x="435220" y="152399"/>
            <a:chExt cx="7970841" cy="6130111"/>
          </a:xfrm>
        </p:grpSpPr>
        <p:sp>
          <p:nvSpPr>
            <p:cNvPr id="8" name="Rectangle 7"/>
            <p:cNvSpPr/>
            <p:nvPr/>
          </p:nvSpPr>
          <p:spPr>
            <a:xfrm>
              <a:off x="435220" y="3881690"/>
              <a:ext cx="5408785" cy="24008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bn-IN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defRPr/>
              </a:pPr>
              <a:r>
                <a:rPr lang="bn-IN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bn-BD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IN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  <a:r>
                <a:rPr lang="bn-BD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defRPr/>
              </a:pPr>
              <a:r>
                <a:rPr lang="bn-BD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পিরোজপুর সরকারি</a:t>
              </a:r>
              <a:r>
                <a:rPr 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উচ্চ বিদ্যালয়, পিরোজপুর।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defRPr/>
              </a:pPr>
              <a:r>
                <a:rPr lang="bn-BD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মুঠোফোন- 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01710411967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defRPr/>
              </a:pPr>
              <a:r>
                <a:rPr lang="en-US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mizan.interspeed@gmail.com</a:t>
              </a:r>
              <a:r>
                <a:rPr lang="en-US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1948" y="1250038"/>
              <a:ext cx="1939410" cy="23857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sp>
          <p:nvSpPr>
            <p:cNvPr id="6" name="Down Ribbon 5"/>
            <p:cNvSpPr/>
            <p:nvPr/>
          </p:nvSpPr>
          <p:spPr>
            <a:xfrm>
              <a:off x="4296870" y="152399"/>
              <a:ext cx="4109191" cy="825556"/>
            </a:xfrm>
            <a:prstGeom prst="ribbon">
              <a:avLst>
                <a:gd name="adj1" fmla="val 12709"/>
                <a:gd name="adj2" fmla="val 484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u="sng" dirty="0" err="1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u="sng" dirty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3914" y="514350"/>
            <a:ext cx="30989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400" b="1" u="sng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4400" b="1" u="sng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400" b="1" u="sng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02364" y="481014"/>
            <a:ext cx="26003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400" b="1" u="sng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u="sng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400" b="1" u="sng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10126" y="1698625"/>
            <a:ext cx="33338" cy="4302125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2" idx="4"/>
          </p:cNvCxnSpPr>
          <p:nvPr/>
        </p:nvCxnSpPr>
        <p:spPr>
          <a:xfrm>
            <a:off x="5024439" y="1993902"/>
            <a:ext cx="36512" cy="335121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5176" y="2159001"/>
            <a:ext cx="53975" cy="336232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40276" y="1590675"/>
            <a:ext cx="139700" cy="127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73613" y="5978525"/>
            <a:ext cx="139700" cy="127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54589" y="1993900"/>
            <a:ext cx="138112" cy="1270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91101" y="5218113"/>
            <a:ext cx="139700" cy="1270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66623" y="5515007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502351" y="2071395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1" y="1275279"/>
            <a:ext cx="2302328" cy="31138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3" name="Rectangle 22"/>
          <p:cNvSpPr/>
          <p:nvPr/>
        </p:nvSpPr>
        <p:spPr>
          <a:xfrm>
            <a:off x="5638801" y="4646474"/>
            <a:ext cx="3167064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IN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সপ্ত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 </a:t>
            </a:r>
            <a:r>
              <a:rPr lang="bn-BD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  <a:endParaRPr lang="bn-IN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29" grpId="0" animBg="1"/>
      <p:bldP spid="30" grpId="0" animBg="1"/>
      <p:bldP spid="31" grpId="0" animBg="1"/>
      <p:bldP spid="3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3400" y="5715000"/>
            <a:ext cx="8382000" cy="11430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 বিভিন্ন যন্ত্রাংশ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কম্পিউটার কি তা বলতে পারবে</a:t>
            </a:r>
            <a:r>
              <a:rPr lang="bn-BD" sz="5400" dirty="0" smtClean="0">
                <a:solidFill>
                  <a:schemeClr val="bg1"/>
                </a:solidFill>
              </a:rPr>
              <a:t> 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124200"/>
            <a:ext cx="91440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 বিভিন্ন যন্ত্রাংশের নাম বলতে পারবে।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24400"/>
            <a:ext cx="9144000" cy="1371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মাদার বোর্ডে সম্পর্কে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0"/>
            <a:ext cx="8915400" cy="64007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bn-BD" sz="107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2362200"/>
          </a:xfrm>
        </p:spPr>
        <p:txBody>
          <a:bodyPr>
            <a:normAutofit/>
          </a:bodyPr>
          <a:lstStyle/>
          <a:p>
            <a:r>
              <a:rPr lang="bn-BD" sz="73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কী বোর্ড</a:t>
            </a:r>
            <a:r>
              <a:rPr lang="bn-BD" sz="73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vector-black-keyboard_737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8305800" cy="37845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omputer-mo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1" y="1600200"/>
            <a:ext cx="8077200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p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457949"/>
          </a:xfr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143000" indent="-1143000"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মাদার বোর্ডে সম্পর্কে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সিপিইউ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p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057400"/>
            <a:ext cx="5334000" cy="48005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99</Words>
  <Application>Microsoft Office PowerPoint</Application>
  <PresentationFormat>On-screen Show (4:3)</PresentationFormat>
  <Paragraphs>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 </vt:lpstr>
      <vt:lpstr>Slide 2</vt:lpstr>
      <vt:lpstr>Slide 3</vt:lpstr>
      <vt:lpstr>Slide 4</vt:lpstr>
      <vt:lpstr>মনিটর </vt:lpstr>
      <vt:lpstr>  কী বোর্ড     </vt:lpstr>
      <vt:lpstr>মাউস</vt:lpstr>
      <vt:lpstr>Slide 8</vt:lpstr>
      <vt:lpstr>সিপিইউ</vt:lpstr>
      <vt:lpstr>পেন ড্রাইভ</vt:lpstr>
      <vt:lpstr>স্ক্যানার</vt:lpstr>
      <vt:lpstr>ওয়েবক্যাম</vt:lpstr>
      <vt:lpstr>মডেম</vt:lpstr>
      <vt:lpstr>জোড়ায় কাজ </vt:lpstr>
      <vt:lpstr>Slide 15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Mobile Garden</dc:creator>
  <cp:lastModifiedBy>NTC</cp:lastModifiedBy>
  <cp:revision>53</cp:revision>
  <dcterms:created xsi:type="dcterms:W3CDTF">2014-04-29T09:16:39Z</dcterms:created>
  <dcterms:modified xsi:type="dcterms:W3CDTF">2020-01-27T06:52:15Z</dcterms:modified>
</cp:coreProperties>
</file>