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85" r:id="rId4"/>
    <p:sldId id="270" r:id="rId5"/>
    <p:sldId id="257" r:id="rId6"/>
    <p:sldId id="286" r:id="rId7"/>
    <p:sldId id="261" r:id="rId8"/>
    <p:sldId id="263" r:id="rId9"/>
    <p:sldId id="264" r:id="rId10"/>
    <p:sldId id="262" r:id="rId11"/>
    <p:sldId id="265" r:id="rId12"/>
    <p:sldId id="258" r:id="rId13"/>
    <p:sldId id="283" r:id="rId14"/>
    <p:sldId id="281" r:id="rId15"/>
    <p:sldId id="282" r:id="rId16"/>
    <p:sldId id="272" r:id="rId17"/>
    <p:sldId id="288" r:id="rId18"/>
    <p:sldId id="287" r:id="rId19"/>
    <p:sldId id="275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BD"/>
    <a:srgbClr val="EBE8F0"/>
    <a:srgbClr val="990033"/>
    <a:srgbClr val="AA04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FF3399"/>
            </a:gs>
            <a:gs pos="97000">
              <a:srgbClr val="FF6633"/>
            </a:gs>
            <a:gs pos="87000">
              <a:srgbClr val="FAFBBD"/>
            </a:gs>
            <a:gs pos="9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056" y="1510641"/>
            <a:ext cx="6279713" cy="4283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6499" y="522421"/>
            <a:ext cx="54968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all</a:t>
            </a:r>
            <a:endParaRPr lang="en-US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uttefly1.gif.pagespeed.ce.Y9-8BXDn9s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708" y="-60656"/>
            <a:ext cx="13152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6 0.40416 C 0.12205 0.3875 0.11181 0.39444 0.09618 0.39606 C 0.08628 0.3993 0.07656 0.40393 0.06667 0.40833 C 0.0625 0.41018 0.05677 0.41157 0.05313 0.41458 C 0.05156 0.41597 0.05017 0.41782 0.04844 0.41852 C 0.03976 0.42199 0.0309 0.42291 0.02222 0.42685 C 0.01476 0.43379 0.00365 0.43611 -0.00538 0.43912 C -0.01319 0.44583 -0.01979 0.44745 -0.02847 0.4493 C -0.04028 0.45463 -0.0533 0.45671 -0.06389 0.46574 C -0.08733 0.46481 -0.10399 0.46875 -0.12378 0.45972 C -0.12535 0.45764 -0.12656 0.45509 -0.12847 0.45347 C -0.12986 0.45231 -0.13194 0.45278 -0.13316 0.45139 C -0.13455 0.45 -0.1349 0.44699 -0.13611 0.44537 C -0.14913 0.42801 -0.13194 0.45625 -0.14531 0.43495 C -0.15139 0.42523 -0.15538 0.41273 -0.16076 0.40231 C -0.16372 0.39629 -0.16597 0.39028 -0.1684 0.38379 C -0.16997 0.3794 -0.16944 0.37361 -0.17153 0.36944 C -0.17257 0.36736 -0.17465 0.36666 -0.17622 0.36528 C -0.18316 0.34676 -0.17969 0.35393 -0.18542 0.34282 C -0.1875 0.33449 -0.18993 0.33032 -0.19462 0.3243 C -0.19514 0.32268 -0.19896 0.3118 -0.20069 0.30995 C -0.20191 0.30856 -0.20399 0.30879 -0.20538 0.30787 C -0.20712 0.30671 -0.20868 0.30532 -0.21007 0.3037 C -0.21771 0.29537 -0.21111 0.2993 -0.21927 0.2956 C -0.22951 0.28171 -0.2184 0.29491 -0.22882 0.28727 C -0.23872 0.27986 -0.24774 0.27106 -0.2592 0.26713 C -0.26562 0.26065 -0.27899 0.25347 -0.28698 0.25069 C -0.29566 0.24259 -0.31649 0.23495 -0.32691 0.23217 C -0.33559 0.22453 -0.36962 0.22037 -0.38229 0.21782 C -0.40139 0.20926 -0.4184 0.21065 -0.43924 0.20972 C -0.48455 0.20463 -0.52986 0.19722 -0.57465 0.18703 C -0.75122 0.18912 -0.69514 0.16875 -0.77309 0.20347 C -0.78351 0.21736 -0.77812 0.21389 -0.78698 0.21782 C -0.79149 0.22407 -0.79653 0.22778 -0.80069 0.23426 C -0.81198 0.25185 -0.81788 0.27129 -0.82083 0.29352 C -0.8191 0.33055 -0.82153 0.33356 -0.80382 0.35717 C -0.80069 0.36921 -0.80486 0.35833 -0.79774 0.36528 C -0.79531 0.36759 -0.79375 0.37106 -0.79149 0.37361 C -0.78542 0.38009 -0.77882 0.38472 -0.77153 0.38796 C -0.75868 0.38634 -0.74462 0.38958 -0.73316 0.38171 C -0.7184 0.37176 -0.7349 0.37801 -0.72083 0.37361 C -0.71302 0.36828 -0.70312 0.3618 -0.69462 0.35926 C -0.68785 0.35023 -0.68802 0.34745 -0.67917 0.34074 C -0.67639 0.32801 -0.67118 0.31157 -0.66233 0.3037 C -0.65903 0.30092 -0.65503 0.3 -0.65156 0.29768 C -0.62691 0.2993 -0.60312 0.30185 -0.57917 0.30995 C -0.57205 0.31666 -0.56372 0.32037 -0.55608 0.32639 C -0.54913 0.33194 -0.54288 0.33889 -0.53611 0.34467 C -0.5342 0.34629 -0.53333 0.34907 -0.5316 0.35092 C -0.52865 0.35393 -0.52552 0.35648 -0.5224 0.35926 C -0.52031 0.36111 -0.51615 0.36528 -0.51615 0.36551 C -0.51406 0.37361 -0.51233 0.37685 -0.50694 0.38171 C -0.50312 0.38912 -0.49809 0.40023 -0.49306 0.40625 C -0.48108 0.42037 -0.46615 0.43333 -0.45312 0.44537 C -0.44948 0.44861 -0.44774 0.4544 -0.44392 0.45764 C -0.44236 0.45903 -0.4408 0.46041 -0.43924 0.4618 C -0.43698 0.47014 -0.43108 0.47916 -0.43611 0.48842 C -0.43733 0.49074 -0.44028 0.48981 -0.44236 0.49051 C -0.45139 0.48634 -0.4474 0.47847 -0.45 0.46782 C -0.44913 0.45069 -0.45295 0.43449 -0.43924 0.43912 C -0.43576 0.45278 -0.43611 0.44699 -0.43611 0.45555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22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762000"/>
            <a:ext cx="7338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We go to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Rajbari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Primary School.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_Capture_Img_8413.png"/>
          <p:cNvPicPr>
            <a:picLocks noChangeAspect="1"/>
          </p:cNvPicPr>
          <p:nvPr/>
        </p:nvPicPr>
        <p:blipFill rotWithShape="1">
          <a:blip r:embed="rId2"/>
          <a:srcRect l="56413" t="57020" r="26695" b="23312"/>
          <a:stretch/>
        </p:blipFill>
        <p:spPr>
          <a:xfrm>
            <a:off x="1752600" y="1676400"/>
            <a:ext cx="5533696" cy="39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_Capture_Img_7476.png"/>
          <p:cNvPicPr>
            <a:picLocks noChangeAspect="1"/>
          </p:cNvPicPr>
          <p:nvPr/>
        </p:nvPicPr>
        <p:blipFill rotWithShape="1">
          <a:blip r:embed="rId2"/>
          <a:srcRect l="55951" t="22347" r="19673" b="55556"/>
          <a:stretch/>
        </p:blipFill>
        <p:spPr>
          <a:xfrm>
            <a:off x="2438400" y="1447800"/>
            <a:ext cx="4724400" cy="44774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6359" y="739914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sits next to me.</a:t>
            </a:r>
          </a:p>
        </p:txBody>
      </p:sp>
    </p:spTree>
    <p:extLst>
      <p:ext uri="{BB962C8B-B14F-4D97-AF65-F5344CB8AC3E}">
        <p14:creationId xmlns:p14="http://schemas.microsoft.com/office/powerpoint/2010/main" val="311330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503" y="803757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 the afternoon, we play football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_Capture_Img_7464-1.png"/>
          <p:cNvPicPr>
            <a:picLocks noChangeAspect="1"/>
          </p:cNvPicPr>
          <p:nvPr/>
        </p:nvPicPr>
        <p:blipFill rotWithShape="1">
          <a:blip r:embed="rId2"/>
          <a:srcRect l="6332" t="11899" r="4638"/>
          <a:stretch/>
        </p:blipFill>
        <p:spPr>
          <a:xfrm>
            <a:off x="1306567" y="1600199"/>
            <a:ext cx="6477000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54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1"/>
            <a:ext cx="2667000" cy="464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4267201" y="2743200"/>
            <a:ext cx="3657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31.</a:t>
            </a:r>
          </a:p>
        </p:txBody>
      </p:sp>
    </p:spTree>
    <p:extLst>
      <p:ext uri="{BB962C8B-B14F-4D97-AF65-F5344CB8AC3E}">
        <p14:creationId xmlns:p14="http://schemas.microsoft.com/office/powerpoint/2010/main" val="381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2398986"/>
            <a:ext cx="2328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  </a:t>
            </a:r>
          </a:p>
          <a:p>
            <a:pPr algn="ctr"/>
            <a:r>
              <a:rPr lang="en-GB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D:\my presentation\content prepa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3232"/>
            <a:ext cx="403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8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072" y="1941466"/>
            <a:ext cx="4648201" cy="3051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2514600"/>
            <a:ext cx="21552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</a:t>
            </a:r>
          </a:p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3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11242"/>
            <a:ext cx="267872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words: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615" y="4008279"/>
            <a:ext cx="13612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1" y="859539"/>
            <a:ext cx="23635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person you </a:t>
            </a:r>
          </a:p>
          <a:p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know and like.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15" y="1105761"/>
            <a:ext cx="13612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riend</a:t>
            </a:r>
            <a:endParaRPr lang="en-US" sz="32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5210146"/>
            <a:ext cx="192936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To do thing </a:t>
            </a:r>
          </a:p>
          <a:p>
            <a:r>
              <a:rPr lang="en-US" sz="28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for pleasure</a:t>
            </a:r>
            <a:endParaRPr lang="en-US" sz="2800" dirty="0">
              <a:ln>
                <a:solidFill>
                  <a:srgbClr val="0070C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15" y="5601509"/>
            <a:ext cx="13612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1" y="3787468"/>
            <a:ext cx="254923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Those are taught together.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615" y="2450812"/>
            <a:ext cx="13612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Sit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57" y="5317730"/>
            <a:ext cx="1519319" cy="12444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PE\Desktop\MV5BMDViODhiNmEtOWMwZC00MzQ5LTkyMGMtNTg2YTExZTdhMjFiXkEyXkFqcGdeQXRoaXJkLXBhcnR5LXZpZGVvLXVwZGF0ZXI@._V1_CR0,45,480,270_AL_UX477_CR0,0,477,268_AL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27" y="3787468"/>
            <a:ext cx="1404980" cy="12050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PE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63" y="787541"/>
            <a:ext cx="1373449" cy="122121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DPE\Desktop\s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18541"/>
          <a:stretch/>
        </p:blipFill>
        <p:spPr bwMode="auto">
          <a:xfrm>
            <a:off x="1834258" y="2295868"/>
            <a:ext cx="1373449" cy="11994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00801" y="2603606"/>
            <a:ext cx="22096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take a seat.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0669" y="787541"/>
            <a:ext cx="2589369" cy="5490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0417 -0.005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30416 -0.006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29774 0.00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29705 0.004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7171"/>
              </p:ext>
            </p:extLst>
          </p:nvPr>
        </p:nvGraphicFramePr>
        <p:xfrm>
          <a:off x="381000" y="1447801"/>
          <a:ext cx="8458200" cy="4952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/>
                <a:gridCol w="6248400"/>
              </a:tblGrid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Column ‘A’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Column ‘B’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a. old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baseline="0" dirty="0" smtClean="0"/>
                        <a:t> i.  a person you know well and like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b. </a:t>
                      </a:r>
                      <a:r>
                        <a:rPr lang="en-US" sz="2800" baseline="0" dirty="0" smtClean="0"/>
                        <a:t> friend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ii. </a:t>
                      </a:r>
                      <a:r>
                        <a:rPr lang="en-US" sz="2800" baseline="0" dirty="0" smtClean="0"/>
                        <a:t> to move from one place to another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</a:t>
                      </a:r>
                      <a:r>
                        <a:rPr lang="en-US" sz="2800" baseline="0" dirty="0" smtClean="0"/>
                        <a:t>  go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iii. </a:t>
                      </a:r>
                      <a:r>
                        <a:rPr lang="en-US" sz="2800" baseline="0" dirty="0" smtClean="0"/>
                        <a:t>  of a particular age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d.</a:t>
                      </a:r>
                      <a:r>
                        <a:rPr lang="en-US" sz="2800" baseline="0" dirty="0" smtClean="0"/>
                        <a:t> primary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iv. </a:t>
                      </a:r>
                      <a:r>
                        <a:rPr lang="en-US" sz="2800" baseline="0" dirty="0" smtClean="0"/>
                        <a:t>to do things for pleasure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e. </a:t>
                      </a:r>
                      <a:r>
                        <a:rPr lang="en-US" sz="2800" baseline="0" dirty="0" smtClean="0"/>
                        <a:t> play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v. developing</a:t>
                      </a:r>
                      <a:r>
                        <a:rPr lang="en-US" sz="2800" baseline="0" dirty="0" smtClean="0"/>
                        <a:t> first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vi. men</a:t>
                      </a:r>
                      <a:r>
                        <a:rPr lang="en-US" sz="2800" baseline="0" dirty="0" smtClean="0"/>
                        <a:t> , women and children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304800"/>
            <a:ext cx="84582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Pair work.  Read and match the words in of the column ‘A’ with their meaning in column ‘B’. </a:t>
            </a:r>
          </a:p>
        </p:txBody>
      </p:sp>
      <p:sp>
        <p:nvSpPr>
          <p:cNvPr id="8" name="Right Arrow 7"/>
          <p:cNvSpPr/>
          <p:nvPr/>
        </p:nvSpPr>
        <p:spPr>
          <a:xfrm rot="19458057">
            <a:off x="2068104" y="3557142"/>
            <a:ext cx="978408" cy="1928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9458057">
            <a:off x="1803831" y="2831469"/>
            <a:ext cx="1067849" cy="2195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458057">
            <a:off x="2084987" y="4986310"/>
            <a:ext cx="978408" cy="2506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368321">
            <a:off x="1347429" y="3082720"/>
            <a:ext cx="1765450" cy="161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368321" flipV="1">
            <a:off x="2077999" y="4810823"/>
            <a:ext cx="848103" cy="2231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3276600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228600"/>
            <a:ext cx="3276600" cy="286232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u="sng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work. </a:t>
            </a:r>
            <a:endParaRPr lang="en-US" sz="3600" u="sng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and answer the following question.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00097"/>
            <a:ext cx="69342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is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Radif’s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friend?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How old is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about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Where does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sit?</a:t>
            </a:r>
          </a:p>
          <a:p>
            <a:pPr marL="742950" indent="-742950">
              <a:buAutoNum type="arabicPeriod"/>
            </a:pP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30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5" y="2765672"/>
            <a:ext cx="77724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Pair work.  Read and fill in the blanks.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They go to ________ Primary school.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2.Anik sits  _______ 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They are in the _______  class.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9336" y="3904445"/>
            <a:ext cx="175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Rajbari</a:t>
            </a:r>
            <a:endParaRPr lang="en-US" sz="32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0822" y="44892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32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36" y="5025395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same</a:t>
            </a:r>
            <a:endParaRPr lang="en-US" sz="32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PE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457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4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53224" y="1998912"/>
            <a:ext cx="3492305" cy="4549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98458"/>
            <a:ext cx="1743020" cy="31400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3231936" y="1554921"/>
            <a:ext cx="0" cy="3733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29000" y="1798458"/>
            <a:ext cx="4572000" cy="35394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2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Mominul</a:t>
            </a:r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32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3200" b="1" cap="none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32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Ishanpur</a:t>
            </a:r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 </a:t>
            </a:r>
          </a:p>
          <a:p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r>
              <a:rPr lang="en-US" sz="32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Kaharol</a:t>
            </a:r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endParaRPr lang="en-US" sz="3200" b="1" cap="none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  <a:endParaRPr lang="en-US" sz="32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32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1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362200"/>
            <a:ext cx="6248400" cy="34163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Rearrange the sentences.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am, i.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a, student, am, i.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am, eight, i, years, old.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are, we, in, the, class, same. 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football, play, we.</a:t>
            </a:r>
          </a:p>
        </p:txBody>
      </p:sp>
      <p:pic>
        <p:nvPicPr>
          <p:cNvPr id="5122" name="Picture 2" descr="C:\Users\DPE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3619500" cy="12668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4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856571"/>
            <a:ext cx="382905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a five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senteces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“My friend”.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PE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4478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71628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53224" y="1998912"/>
            <a:ext cx="3492305" cy="4549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2183313"/>
            <a:ext cx="3613169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three</a:t>
            </a:r>
          </a:p>
          <a:p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35  </a:t>
            </a:r>
          </a:p>
          <a:p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1-3 </a:t>
            </a:r>
          </a:p>
          <a:p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E3A1239-C95B-44FE-B900-70759A442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0" y="2183312"/>
            <a:ext cx="1287516" cy="206210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0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973" y="914400"/>
            <a:ext cx="3659977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686800" cy="3970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finishing the lesson SS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be able to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4.3.1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enjoy and understand simple stories.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3.1.1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 and answer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question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5.1.1 read simple paragraphs.</a:t>
            </a:r>
          </a:p>
        </p:txBody>
      </p:sp>
    </p:spTree>
    <p:extLst>
      <p:ext uri="{BB962C8B-B14F-4D97-AF65-F5344CB8AC3E}">
        <p14:creationId xmlns:p14="http://schemas.microsoft.com/office/powerpoint/2010/main" val="2815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9651" y="649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picture: </a:t>
            </a:r>
            <a:endParaRPr lang="en-GB" sz="3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52" y="1447800"/>
            <a:ext cx="64769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021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8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59079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friend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76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lesson: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258" y="5468033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I’m eight years old.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_Capture_Img_1179-1.png"/>
          <p:cNvPicPr>
            <a:picLocks noChangeAspect="1"/>
          </p:cNvPicPr>
          <p:nvPr/>
        </p:nvPicPr>
        <p:blipFill rotWithShape="1">
          <a:blip r:embed="rId2"/>
          <a:srcRect l="4408" t="6882" r="24249" b="6882"/>
          <a:stretch/>
        </p:blipFill>
        <p:spPr>
          <a:xfrm>
            <a:off x="2133600" y="1295400"/>
            <a:ext cx="5410200" cy="41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7503" y="5586248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is my best friend. He’s eight years old, too.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_Capture_Img_5197-1.png"/>
          <p:cNvPicPr>
            <a:picLocks noChangeAspect="1"/>
          </p:cNvPicPr>
          <p:nvPr/>
        </p:nvPicPr>
        <p:blipFill rotWithShape="1">
          <a:blip r:embed="rId2"/>
          <a:srcRect l="1598" t="11369" r="76667" b="372"/>
          <a:stretch/>
        </p:blipFill>
        <p:spPr>
          <a:xfrm>
            <a:off x="1752600" y="667405"/>
            <a:ext cx="1987463" cy="4707699"/>
          </a:xfrm>
          <a:prstGeom prst="rect">
            <a:avLst/>
          </a:prstGeom>
        </p:spPr>
      </p:pic>
      <p:pic>
        <p:nvPicPr>
          <p:cNvPr id="11" name="Picture 10" descr="Screen_Capture_Img_5197-1.png"/>
          <p:cNvPicPr>
            <a:picLocks noChangeAspect="1"/>
          </p:cNvPicPr>
          <p:nvPr/>
        </p:nvPicPr>
        <p:blipFill rotWithShape="1">
          <a:blip r:embed="rId2"/>
          <a:srcRect l="57242" t="11369" r="3640" b="372"/>
          <a:stretch/>
        </p:blipFill>
        <p:spPr>
          <a:xfrm>
            <a:off x="7010400" y="579850"/>
            <a:ext cx="2050094" cy="4707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06912" y="307801"/>
            <a:ext cx="2437087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2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347 L -0.32118 0.00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391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DPE</cp:lastModifiedBy>
  <cp:revision>77</cp:revision>
  <dcterms:created xsi:type="dcterms:W3CDTF">2006-08-16T00:00:00Z</dcterms:created>
  <dcterms:modified xsi:type="dcterms:W3CDTF">2020-01-27T17:11:37Z</dcterms:modified>
</cp:coreProperties>
</file>