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  <p:sldId id="260" r:id="rId7"/>
    <p:sldId id="264" r:id="rId8"/>
    <p:sldId id="261" r:id="rId9"/>
    <p:sldId id="262" r:id="rId10"/>
    <p:sldId id="265" r:id="rId11"/>
    <p:sldId id="266" r:id="rId12"/>
    <p:sldId id="267" r:id="rId13"/>
    <p:sldId id="268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5943600" y="5374799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a. </a:t>
            </a:r>
            <a:r>
              <a:rPr lang="en-US" sz="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islam</a:t>
            </a:r>
            <a:r>
              <a:rPr lang="en-US" sz="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en-US" sz="1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----------(ICT4E district</a:t>
            </a:r>
            <a:r>
              <a:rPr lang="en-US" sz="10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ambassador</a:t>
            </a:r>
            <a:r>
              <a:rPr lang="en-US" sz="1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r>
              <a:rPr lang="en-US" sz="10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1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</a:p>
        </p:txBody>
      </p:sp>
      <p:pic>
        <p:nvPicPr>
          <p:cNvPr id="7" name="Picture 6" descr="a2i-Logo.jpg"/>
          <p:cNvPicPr>
            <a:picLocks noChangeAspect="1"/>
          </p:cNvPicPr>
          <p:nvPr userDrawn="1"/>
        </p:nvPicPr>
        <p:blipFill>
          <a:blip r:embed="rId2" cstate="print"/>
          <a:srcRect l="36666" t="26727" r="36667" b="26727"/>
          <a:stretch>
            <a:fillRect/>
          </a:stretch>
        </p:blipFill>
        <p:spPr>
          <a:xfrm>
            <a:off x="8610600" y="5372100"/>
            <a:ext cx="233363" cy="24892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81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880418"/>
            <a:ext cx="5410200" cy="4415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).jpg"/>
          <p:cNvPicPr>
            <a:picLocks noChangeAspect="1"/>
          </p:cNvPicPr>
          <p:nvPr/>
        </p:nvPicPr>
        <p:blipFill>
          <a:blip r:embed="rId2"/>
          <a:srcRect l="13115" t="5818" r="16940" b="9818"/>
          <a:stretch>
            <a:fillRect/>
          </a:stretch>
        </p:blipFill>
        <p:spPr>
          <a:xfrm>
            <a:off x="990600" y="495300"/>
            <a:ext cx="2514600" cy="45577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33800" y="930414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গাছটি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গিয়েছে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2835414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অভাবে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682704"/>
            <a:ext cx="236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997214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0861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শুন্যস্থান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.........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নিজেই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01977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সৃজনশীলকাজ</a:t>
            </a:r>
            <a:endParaRPr lang="en-US" sz="5400" b="1" u="sng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600861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খেয়ে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528852"/>
            <a:ext cx="5181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953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5400" b="1" i="1" u="sng" dirty="0" err="1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i="1" u="sng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u="sng" dirty="0" err="1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i="1" u="sng" dirty="0" smtClean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79355"/>
            <a:ext cx="487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৪র্থ</a:t>
            </a:r>
          </a:p>
          <a:p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১</a:t>
            </a:r>
          </a:p>
          <a:p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(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চারপাশে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............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নিজেই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।)</a:t>
            </a:r>
            <a:endParaRPr lang="en-US" sz="3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96061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১.1.1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মানুষসহ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	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4953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umb-1920-5266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62037"/>
            <a:ext cx="7848600" cy="41576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244614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পারছ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183059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4191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72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621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/ </a:t>
            </a:r>
            <a:r>
              <a:rPr lang="en-US" sz="4000" b="1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বিদ্যালয়ের</a:t>
            </a:r>
            <a:r>
              <a:rPr lang="en-US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বাইরের</a:t>
            </a:r>
            <a:r>
              <a:rPr lang="en-US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পর্যবেক্ষণ</a:t>
            </a:r>
            <a:r>
              <a:rPr lang="en-US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ছকটি</a:t>
            </a:r>
            <a:r>
              <a:rPr lang="en-US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3086100"/>
          <a:ext cx="6096000" cy="200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পরিবেশে</a:t>
                      </a:r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কী</a:t>
                      </a:r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কী</a:t>
                      </a:r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থাকে</a:t>
                      </a:r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২.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৩.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..................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27437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263015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8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8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8800" b="1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4953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72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552700"/>
          <a:ext cx="6096000" cy="244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২.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৩.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৪.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..................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00200" y="1714500"/>
            <a:ext cx="6091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208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শিশুগুলো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097728" y="1181100"/>
            <a:ext cx="7055672" cy="4038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53200" y="3429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05177"/>
            <a:ext cx="6400800" cy="4107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2667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মানুষগুলো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0" y="277237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ক্ষুধার্ত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156</Words>
  <Application>Microsoft Office PowerPoint</Application>
  <PresentationFormat>On-screen Show (16:10)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AcT</dc:creator>
  <cp:lastModifiedBy>AcT</cp:lastModifiedBy>
  <cp:revision>50</cp:revision>
  <dcterms:created xsi:type="dcterms:W3CDTF">2006-08-16T00:00:00Z</dcterms:created>
  <dcterms:modified xsi:type="dcterms:W3CDTF">2020-01-13T03:38:54Z</dcterms:modified>
</cp:coreProperties>
</file>