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74" r:id="rId5"/>
    <p:sldId id="260" r:id="rId6"/>
    <p:sldId id="263" r:id="rId7"/>
    <p:sldId id="258" r:id="rId8"/>
    <p:sldId id="269" r:id="rId9"/>
    <p:sldId id="270" r:id="rId10"/>
    <p:sldId id="275" r:id="rId11"/>
    <p:sldId id="271" r:id="rId12"/>
    <p:sldId id="272" r:id="rId13"/>
    <p:sldId id="273" r:id="rId14"/>
    <p:sldId id="276" r:id="rId15"/>
    <p:sldId id="277" r:id="rId16"/>
    <p:sldId id="266" r:id="rId17"/>
    <p:sldId id="267" r:id="rId18"/>
    <p:sldId id="268" r:id="rId1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08000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943600" y="5374799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a. </a:t>
            </a:r>
            <a:r>
              <a:rPr lang="en-US" sz="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islam</a:t>
            </a:r>
            <a:r>
              <a:rPr lang="en-US" sz="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en-US" sz="1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----------(ICT4E district</a:t>
            </a:r>
            <a:r>
              <a:rPr lang="en-US" sz="1000" b="1" cap="all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ambassador</a:t>
            </a:r>
            <a:r>
              <a:rPr lang="en-US" sz="1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r>
              <a:rPr lang="en-US" sz="1000" b="1" cap="all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pic>
        <p:nvPicPr>
          <p:cNvPr id="7" name="Picture 6" descr="a2i-Logo.jpg"/>
          <p:cNvPicPr>
            <a:picLocks noChangeAspect="1"/>
          </p:cNvPicPr>
          <p:nvPr userDrawn="1"/>
        </p:nvPicPr>
        <p:blipFill>
          <a:blip r:embed="rId2" cstate="print"/>
          <a:srcRect l="36666" t="26727" r="36667" b="26727"/>
          <a:stretch>
            <a:fillRect/>
          </a:stretch>
        </p:blipFill>
        <p:spPr>
          <a:xfrm>
            <a:off x="8610600" y="5372100"/>
            <a:ext cx="233363" cy="24892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mporary-exteri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5532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33397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65490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আবাসস্থল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2213908"/>
            <a:ext cx="66294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আবাসস্থল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y-tigers-have-stripes-730x4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52500"/>
            <a:ext cx="7733371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44614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24461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আক্রমণকারী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pal-15540952609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1" y="800100"/>
            <a:ext cx="7823199" cy="4583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1143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বিরূপ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dus_merula_Nes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40054"/>
            <a:ext cx="6863715" cy="4879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9000" y="98304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1400" y="3075682"/>
            <a:ext cx="129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আশ্রয়ের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716459"/>
            <a:ext cx="41148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আশ্রয়স্থল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1943100"/>
            <a:ext cx="7239000" cy="280076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আশ্রয়স্থল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আক্রমণকারী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বিরূপ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ঝড়-বাদল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76300"/>
            <a:ext cx="8305800" cy="3939540"/>
          </a:xfrm>
          <a:prstGeom prst="rect">
            <a:avLst/>
          </a:prstGeom>
          <a:solidFill>
            <a:srgbClr val="DDDDD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44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পাঠ্যংশটুকু</a:t>
            </a:r>
            <a:r>
              <a:rPr lang="en-US" sz="6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6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66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 </a:t>
            </a:r>
            <a:r>
              <a:rPr lang="en-US" sz="48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আবাসস্থল</a:t>
            </a:r>
            <a:r>
              <a:rPr lang="en-US" sz="4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............ </a:t>
            </a:r>
            <a:r>
              <a:rPr lang="en-US" sz="48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4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4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।)</a:t>
            </a:r>
            <a:endParaRPr lang="en-US" sz="40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3429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71450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আবাসস্থল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আশ্রয়স্থলের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30861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eriod"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16230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715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সৃজনশীলকাজ</a:t>
            </a:r>
            <a:endParaRPr lang="en-US" sz="5400" b="1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0193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আশেপাশের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28852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953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5400" b="1" i="1" u="sng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i="1" u="sng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u="sng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i="1" u="sng" dirty="0" smtClean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562100"/>
            <a:ext cx="487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৪র্থ</a:t>
            </a:r>
          </a:p>
          <a:p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</a:t>
            </a:r>
          </a:p>
          <a:p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আবাসস্থল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............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।)</a:t>
            </a:r>
            <a:endParaRPr lang="en-US" sz="3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530614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১.1.৩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4953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emporary-exteri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086" y="419100"/>
            <a:ext cx="3536714" cy="2147883"/>
          </a:xfrm>
          <a:prstGeom prst="rect">
            <a:avLst/>
          </a:prstGeom>
        </p:spPr>
      </p:pic>
      <p:pic>
        <p:nvPicPr>
          <p:cNvPr id="8" name="Picture 7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19100"/>
            <a:ext cx="3457575" cy="2133600"/>
          </a:xfrm>
          <a:prstGeom prst="rect">
            <a:avLst/>
          </a:prstGeom>
        </p:spPr>
      </p:pic>
      <p:pic>
        <p:nvPicPr>
          <p:cNvPr id="12" name="Picture 11" descr="Why-tigers-have-stripes-730x410.jpg"/>
          <p:cNvPicPr>
            <a:picLocks noChangeAspect="1"/>
          </p:cNvPicPr>
          <p:nvPr/>
        </p:nvPicPr>
        <p:blipFill>
          <a:blip r:embed="rId4"/>
          <a:srcRect l="25890" r="10548" b="9768"/>
          <a:stretch>
            <a:fillRect/>
          </a:stretch>
        </p:blipFill>
        <p:spPr>
          <a:xfrm>
            <a:off x="533400" y="2896585"/>
            <a:ext cx="3581400" cy="25517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53000" y="2606814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8200" y="32385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ঘরবাড়ী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বনজঙ্গল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36957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0" y="4312503"/>
            <a:ext cx="20574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আবাসস্থল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27437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756237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আবাসস্থল</a:t>
            </a:r>
            <a:r>
              <a:rPr lang="en-US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আশ্রয়স্থল</a:t>
            </a:r>
            <a:endParaRPr lang="en-US" sz="60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905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u="sng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b="1" u="sng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u="sng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3335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399" y="2552700"/>
          <a:ext cx="8001001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0088"/>
                <a:gridCol w="2600325"/>
                <a:gridCol w="47005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ক্রঃ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জীবের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স্থানে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বাস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/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জন্মগ্রহণ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করেছে</a:t>
                      </a:r>
                      <a:endParaRPr lang="en-US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w_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" y="876300"/>
            <a:ext cx="6115311" cy="44743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0" y="37644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গরু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44614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400" y="3429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17907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ছাউনিতে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37874"/>
            <a:ext cx="6248400" cy="41580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905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1790700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0" y="266700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বাসা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377600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বাসায়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-47275_W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647700"/>
            <a:ext cx="619125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92214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জলজ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00" y="8763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246</Words>
  <Application>Microsoft Office PowerPoint</Application>
  <PresentationFormat>On-screen Show (16:10)</PresentationFormat>
  <Paragraphs>52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AcT</dc:creator>
  <cp:lastModifiedBy>AcT</cp:lastModifiedBy>
  <cp:revision>107</cp:revision>
  <dcterms:created xsi:type="dcterms:W3CDTF">2006-08-16T00:00:00Z</dcterms:created>
  <dcterms:modified xsi:type="dcterms:W3CDTF">2020-01-15T00:57:30Z</dcterms:modified>
</cp:coreProperties>
</file>