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304" r:id="rId2"/>
    <p:sldId id="305" r:id="rId3"/>
    <p:sldId id="306" r:id="rId4"/>
    <p:sldId id="283" r:id="rId5"/>
    <p:sldId id="262" r:id="rId6"/>
    <p:sldId id="280" r:id="rId7"/>
    <p:sldId id="285" r:id="rId8"/>
    <p:sldId id="292" r:id="rId9"/>
    <p:sldId id="299" r:id="rId10"/>
    <p:sldId id="261" r:id="rId11"/>
    <p:sldId id="297" r:id="rId12"/>
    <p:sldId id="295" r:id="rId13"/>
    <p:sldId id="296" r:id="rId14"/>
    <p:sldId id="290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3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62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C559F-81AD-4245-87B4-725131F67E2B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4A766-85EE-414F-9C0B-DF7035269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will say/discuss the definition of nature and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32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teacher will read the text, explain the text then </a:t>
            </a:r>
            <a:r>
              <a:rPr lang="en-US" dirty="0" err="1" smtClean="0"/>
              <a:t>ss</a:t>
            </a:r>
            <a:r>
              <a:rPr lang="en-US" dirty="0" smtClean="0"/>
              <a:t> will read the text loudly/silently later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answer the </a:t>
            </a:r>
            <a:r>
              <a:rPr lang="en-US" baseline="0" dirty="0" err="1" smtClean="0"/>
              <a:t>ques</a:t>
            </a:r>
            <a:r>
              <a:rPr lang="en-US" baseline="0" dirty="0" smtClean="0"/>
              <a:t> orally/written.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27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can take it orally/written.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41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62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4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61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9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752600"/>
            <a:ext cx="5257800" cy="31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173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1700" y="381000"/>
            <a:ext cx="4495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Elephant" pitchFamily="18" charset="0"/>
                <a:cs typeface="Times New Roman" pitchFamily="18" charset="0"/>
              </a:rPr>
              <a:t>Key word</a:t>
            </a:r>
            <a:endParaRPr lang="en-US" sz="3600" dirty="0">
              <a:latin typeface="Elephant" pitchFamily="18" charset="0"/>
              <a:cs typeface="Times New Roman" pitchFamily="18" charset="0"/>
            </a:endParaRPr>
          </a:p>
        </p:txBody>
      </p:sp>
      <p:pic>
        <p:nvPicPr>
          <p:cNvPr id="7" name="Picture 6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247872"/>
            <a:ext cx="3657600" cy="20574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9600" y="1371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Look at the below word. Try to say the meaning of the word and make a sentence with them.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2441377"/>
            <a:ext cx="37338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0070C0"/>
                </a:solidFill>
              </a:rPr>
              <a:t>Embankment</a:t>
            </a:r>
            <a:endParaRPr lang="en-US" sz="3200" b="1" dirty="0">
              <a:ln/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3264932"/>
            <a:ext cx="3048000" cy="204034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wall of stone or earth made to keep water back.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715000"/>
            <a:ext cx="73152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Meherjan</a:t>
            </a:r>
            <a:r>
              <a:rPr lang="en-US" sz="2400" b="1" dirty="0" smtClean="0"/>
              <a:t> lives in a slum on the </a:t>
            </a:r>
            <a:r>
              <a:rPr lang="en-US" sz="2400" b="1" dirty="0" err="1" smtClean="0"/>
              <a:t>Sirajgong</a:t>
            </a:r>
            <a:r>
              <a:rPr lang="en-US" sz="2400" b="1" dirty="0" smtClean="0"/>
              <a:t> Town Protection Embankment</a:t>
            </a:r>
            <a:endParaRPr lang="en-US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1700" y="381000"/>
            <a:ext cx="4495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Elephant" pitchFamily="18" charset="0"/>
                <a:cs typeface="Times New Roman" pitchFamily="18" charset="0"/>
              </a:rPr>
              <a:t>Key word</a:t>
            </a:r>
            <a:endParaRPr lang="en-US" sz="3600" dirty="0"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Look at the below word. Try to say the meaning of the word and make a sentence with them.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2441377"/>
            <a:ext cx="37338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0070C0"/>
                </a:solidFill>
              </a:rPr>
              <a:t>W</a:t>
            </a:r>
            <a:r>
              <a:rPr lang="en-US" sz="3200" b="1" dirty="0" smtClean="0">
                <a:ln/>
                <a:solidFill>
                  <a:srgbClr val="0070C0"/>
                </a:solidFill>
              </a:rPr>
              <a:t>hisper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19600" y="3264932"/>
            <a:ext cx="3962400" cy="204034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</a:rPr>
              <a:t>To speak very quietly to somebody so that other people cannot hear what one is saying</a:t>
            </a:r>
            <a:endParaRPr lang="en-US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715000"/>
            <a:ext cx="83058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boy whispered me don`t believe a selfish friend.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64932"/>
            <a:ext cx="3165888" cy="204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416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1700" y="381000"/>
            <a:ext cx="4495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Elephant" pitchFamily="18" charset="0"/>
                <a:cs typeface="Times New Roman" pitchFamily="18" charset="0"/>
              </a:rPr>
              <a:t>Key word</a:t>
            </a:r>
            <a:endParaRPr lang="en-US" sz="3600" dirty="0"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Look at the below word. Try to say the meaning of the word and make a sentence with them.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2441377"/>
            <a:ext cx="37338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0070C0"/>
                </a:solidFill>
              </a:rPr>
              <a:t>Unsteady</a:t>
            </a:r>
            <a:endParaRPr lang="en-US" sz="3200" b="1" dirty="0">
              <a:ln/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3264932"/>
            <a:ext cx="3048000" cy="204034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libel to fall or shake.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715000"/>
            <a:ext cx="73152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flame of this candle is unsteady.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71756"/>
            <a:ext cx="3276600" cy="20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7224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1700" y="381000"/>
            <a:ext cx="4495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Elephant" pitchFamily="18" charset="0"/>
                <a:cs typeface="Times New Roman" pitchFamily="18" charset="0"/>
              </a:rPr>
              <a:t>Key word</a:t>
            </a:r>
            <a:endParaRPr lang="en-US" sz="3600" dirty="0"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Look at the below word. Try to say the meaning of the word and make a sentence with them.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2441377"/>
            <a:ext cx="37338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0070C0"/>
                </a:solidFill>
              </a:rPr>
              <a:t>Demolish</a:t>
            </a:r>
            <a:endParaRPr lang="en-US" sz="3200" b="1" dirty="0">
              <a:ln/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3950996"/>
            <a:ext cx="2762250" cy="102507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pull or knock down something.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5638800"/>
            <a:ext cx="69342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greedy </a:t>
            </a:r>
            <a:r>
              <a:rPr lang="en-US" sz="2400" b="1" dirty="0" err="1" smtClean="0"/>
              <a:t>Jamuna</a:t>
            </a:r>
            <a:r>
              <a:rPr lang="en-US" sz="2400" b="1" dirty="0" smtClean="0"/>
              <a:t> has demolished </a:t>
            </a:r>
            <a:r>
              <a:rPr lang="en-US" sz="2400" b="1" dirty="0" err="1" smtClean="0"/>
              <a:t>Meherjan`s</a:t>
            </a:r>
            <a:r>
              <a:rPr lang="en-US" sz="2400" b="1" dirty="0" smtClean="0"/>
              <a:t> all happiness.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3186674"/>
            <a:ext cx="3124200" cy="204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482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838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Elephant" pitchFamily="18" charset="0"/>
                <a:cs typeface="Times New Roman" pitchFamily="18" charset="0"/>
              </a:rPr>
              <a:t>Home  Works</a:t>
            </a:r>
            <a:endParaRPr lang="en-US" sz="3600" dirty="0"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029200"/>
            <a:ext cx="7467600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Write ten sentences about merit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800" dirty="0" smtClean="0"/>
              <a:t> demerits of flood.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1981201"/>
            <a:ext cx="2995612" cy="2667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05000"/>
            <a:ext cx="4191000" cy="2343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75181" y="4572000"/>
            <a:ext cx="4012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Good Bye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886200"/>
            <a:ext cx="480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English For Today</a:t>
            </a:r>
          </a:p>
          <a:p>
            <a:pPr algn="ctr"/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Class : 9 + 10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304800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lephant" pitchFamily="18" charset="0"/>
                <a:cs typeface="Times New Roman" pitchFamily="18" charset="0"/>
              </a:rPr>
              <a:t>Introduction</a:t>
            </a:r>
            <a:endParaRPr lang="en-SG" sz="2800" dirty="0"/>
          </a:p>
        </p:txBody>
      </p:sp>
      <p:sp>
        <p:nvSpPr>
          <p:cNvPr id="5" name="Rectangle 4"/>
          <p:cNvSpPr/>
          <p:nvPr/>
        </p:nvSpPr>
        <p:spPr>
          <a:xfrm>
            <a:off x="2819400" y="1447800"/>
            <a:ext cx="495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Mizanur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Rahman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Talukdar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Amria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Alim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Madrasha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South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sunamganj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Sunamganj</a:t>
            </a:r>
            <a:endParaRPr lang="en-SG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2" y="1585947"/>
            <a:ext cx="1517618" cy="190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44949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76" y="1371600"/>
            <a:ext cx="6248400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6248400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200" y="457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Look At the pictures and discuss with your friends what about the pictures.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94584498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Look At the pictures and discuss with your friends what about the pictures. </a:t>
            </a:r>
            <a:endParaRPr lang="en-US" sz="32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40789"/>
            <a:ext cx="2743200" cy="18139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9572" y="54965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</a:rPr>
              <a:t>These pictures are about our “Nature and Environment”.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70840"/>
            <a:ext cx="2619375" cy="18139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1828800"/>
            <a:ext cx="8077200" cy="3886200"/>
          </a:xfr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b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Today’s Lesson is</a:t>
            </a:r>
            <a:br>
              <a:rPr lang="en-US" b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b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6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Nature and environment</a:t>
            </a:r>
            <a:br>
              <a:rPr lang="en-US" sz="6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(The greed of the roaring rivers)</a:t>
            </a:r>
            <a:endParaRPr lang="en-US" sz="40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381000"/>
            <a:ext cx="312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Declaration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1981200"/>
            <a:ext cx="7772400" cy="4267200"/>
          </a:xfr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algn="l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After completing this lesson students will be able….</a:t>
            </a:r>
          </a:p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1) to comprehend and summaries texts.</a:t>
            </a:r>
          </a:p>
          <a:p>
            <a:pPr algn="l">
              <a:buNone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 to ask and answer questions.</a:t>
            </a:r>
          </a:p>
          <a:p>
            <a:pPr>
              <a:buNone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3)  to say the meaning of key words.</a:t>
            </a:r>
          </a:p>
          <a:p>
            <a:pPr algn="l">
              <a:buNone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4)  to take part in  debates on given topics.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914400"/>
            <a:ext cx="5715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7030A0"/>
                </a:solidFill>
                <a:latin typeface="Elephant" pitchFamily="18" charset="0"/>
                <a:cs typeface="Times New Roman" pitchFamily="18" charset="0"/>
              </a:rPr>
              <a:t>Learning outcomes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62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03017" y="438834"/>
            <a:ext cx="4480765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Elephant" pitchFamily="18" charset="0"/>
                <a:cs typeface="Times New Roman" pitchFamily="18" charset="0"/>
              </a:rPr>
              <a:t>Model reading </a:t>
            </a:r>
            <a:endParaRPr lang="en-US" sz="3600" dirty="0">
              <a:latin typeface="Elephant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730" y="1408331"/>
            <a:ext cx="5592670" cy="34780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1998" y="5029200"/>
            <a:ext cx="7772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Dear students listen the text attentively,             then read the text individually and answer the questions that`s have given section B and C. </a:t>
            </a:r>
            <a:endParaRPr lang="en-US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65327" y="5528481"/>
            <a:ext cx="7924800" cy="9144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Look at the above pictures and discuss with your partner then write down about the previous life of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Meherjan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08244"/>
            <a:ext cx="2458871" cy="25020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00" y="1671753"/>
            <a:ext cx="2743200" cy="2502089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042" y="1708243"/>
            <a:ext cx="2466975" cy="250208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1700" y="381000"/>
            <a:ext cx="4495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Elephant" pitchFamily="18" charset="0"/>
                <a:cs typeface="Times New Roman" pitchFamily="18" charset="0"/>
              </a:rPr>
              <a:t>Key word</a:t>
            </a:r>
            <a:endParaRPr lang="en-US" sz="3600" dirty="0"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Look at the below word. Try to say the meaning of the word and make a sentence with them.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2259170"/>
            <a:ext cx="37338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0070C0"/>
                </a:solidFill>
              </a:rPr>
              <a:t>Erosion</a:t>
            </a:r>
            <a:endParaRPr lang="en-US" sz="3200" b="1" dirty="0">
              <a:ln/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500" y="5164236"/>
            <a:ext cx="73152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Meherjan</a:t>
            </a:r>
            <a:r>
              <a:rPr lang="en-US" sz="2400" b="1" dirty="0" smtClean="0"/>
              <a:t> lost all her property due to river erosion.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86616"/>
            <a:ext cx="3810000" cy="204034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629960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1552</TotalTime>
  <Words>614</Words>
  <Application>Microsoft Office PowerPoint</Application>
  <PresentationFormat>On-screen Show (4:3)</PresentationFormat>
  <Paragraphs>67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PowerPoint Presentation</vt:lpstr>
      <vt:lpstr>PowerPoint Presentation</vt:lpstr>
      <vt:lpstr>PowerPoint Presentation</vt:lpstr>
      <vt:lpstr>Look At the pictures and discuss with your friends what about the pictures. </vt:lpstr>
      <vt:lpstr>Today’s Lesson is On  Nature and environment (The greed of the roaring rivers)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Class Nine</dc:title>
  <dc:creator>Win-7</dc:creator>
  <cp:lastModifiedBy>E.H Milon</cp:lastModifiedBy>
  <cp:revision>267</cp:revision>
  <dcterms:created xsi:type="dcterms:W3CDTF">2006-08-16T00:00:00Z</dcterms:created>
  <dcterms:modified xsi:type="dcterms:W3CDTF">2020-01-27T15:13:59Z</dcterms:modified>
</cp:coreProperties>
</file>