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5" r:id="rId2"/>
    <p:sldId id="299" r:id="rId3"/>
    <p:sldId id="261" r:id="rId4"/>
    <p:sldId id="262" r:id="rId5"/>
    <p:sldId id="263" r:id="rId6"/>
    <p:sldId id="264" r:id="rId7"/>
    <p:sldId id="279" r:id="rId8"/>
    <p:sldId id="283" r:id="rId9"/>
    <p:sldId id="282" r:id="rId10"/>
    <p:sldId id="281" r:id="rId11"/>
    <p:sldId id="285" r:id="rId12"/>
    <p:sldId id="284" r:id="rId13"/>
    <p:sldId id="287" r:id="rId14"/>
    <p:sldId id="288" r:id="rId15"/>
    <p:sldId id="289" r:id="rId16"/>
    <p:sldId id="307" r:id="rId17"/>
    <p:sldId id="306" r:id="rId18"/>
    <p:sldId id="308" r:id="rId19"/>
    <p:sldId id="302" r:id="rId20"/>
    <p:sldId id="30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wJfoqybwm1gdExVmXkwvqA==" hashData="4oLAOWJ4yDmiX4yMmqByiKkuooxHV6991Hbw5UwHcuzGL2bUoeb1h32iH/MfPbZELrVdHFcmdkZj2t/kZLbBR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3D22"/>
    <a:srgbClr val="3F160C"/>
    <a:srgbClr val="A42700"/>
    <a:srgbClr val="C02500"/>
    <a:srgbClr val="003E00"/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81744-21AE-4106-BE69-E840DED9618E}" type="datetimeFigureOut">
              <a:rPr lang="en-US" smtClean="0"/>
              <a:t>27-Jan-20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8ECD9-3996-4157-9DCE-AF3629DF4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4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1ED68-BE51-45AC-9267-ACA2E3856686}" type="datetimeFigureOut">
              <a:rPr lang="en-US" smtClean="0"/>
              <a:t>27-Jan-20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35BD-F3A3-4FED-B5E5-FFB170776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30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1ED68-BE51-45AC-9267-ACA2E3856686}" type="datetimeFigureOut">
              <a:rPr lang="en-US" smtClean="0"/>
              <a:t>27-Jan-20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35BD-F3A3-4FED-B5E5-FFB170776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71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1ED68-BE51-45AC-9267-ACA2E3856686}" type="datetimeFigureOut">
              <a:rPr lang="en-US" smtClean="0"/>
              <a:t>27-Jan-20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35BD-F3A3-4FED-B5E5-FFB170776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8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1ED68-BE51-45AC-9267-ACA2E3856686}" type="datetimeFigureOut">
              <a:rPr lang="en-US" smtClean="0"/>
              <a:t>27-Jan-20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35BD-F3A3-4FED-B5E5-FFB170776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6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1ED68-BE51-45AC-9267-ACA2E3856686}" type="datetimeFigureOut">
              <a:rPr lang="en-US" smtClean="0"/>
              <a:t>27-Jan-20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35BD-F3A3-4FED-B5E5-FFB170776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43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1ED68-BE51-45AC-9267-ACA2E3856686}" type="datetimeFigureOut">
              <a:rPr lang="en-US" smtClean="0"/>
              <a:t>27-Jan-20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35BD-F3A3-4FED-B5E5-FFB170776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7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1ED68-BE51-45AC-9267-ACA2E3856686}" type="datetimeFigureOut">
              <a:rPr lang="en-US" smtClean="0"/>
              <a:t>27-Jan-20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35BD-F3A3-4FED-B5E5-FFB170776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77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1ED68-BE51-45AC-9267-ACA2E3856686}" type="datetimeFigureOut">
              <a:rPr lang="en-US" smtClean="0"/>
              <a:t>27-Jan-20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35BD-F3A3-4FED-B5E5-FFB170776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6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1ED68-BE51-45AC-9267-ACA2E3856686}" type="datetimeFigureOut">
              <a:rPr lang="en-US" smtClean="0"/>
              <a:t>27-Jan-20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35BD-F3A3-4FED-B5E5-FFB170776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53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1ED68-BE51-45AC-9267-ACA2E3856686}" type="datetimeFigureOut">
              <a:rPr lang="en-US" smtClean="0"/>
              <a:t>27-Jan-20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35BD-F3A3-4FED-B5E5-FFB170776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61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1ED68-BE51-45AC-9267-ACA2E3856686}" type="datetimeFigureOut">
              <a:rPr lang="en-US" smtClean="0"/>
              <a:t>27-Jan-20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35BD-F3A3-4FED-B5E5-FFB170776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01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1ED68-BE51-45AC-9267-ACA2E3856686}" type="datetimeFigureOut">
              <a:rPr lang="en-US" smtClean="0"/>
              <a:t>27-Jan-20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235BD-F3A3-4FED-B5E5-FFB170776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0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/>
          <a:srcRect t="7786" b="77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0" y="0"/>
            <a:ext cx="12192000" cy="6858000"/>
            <a:chOff x="3676650" y="1390650"/>
            <a:chExt cx="5486401" cy="3429001"/>
          </a:xfrm>
        </p:grpSpPr>
        <p:sp>
          <p:nvSpPr>
            <p:cNvPr id="37" name="Freeform 36"/>
            <p:cNvSpPr/>
            <p:nvPr/>
          </p:nvSpPr>
          <p:spPr>
            <a:xfrm>
              <a:off x="3676651" y="1390650"/>
              <a:ext cx="282919" cy="132358"/>
            </a:xfrm>
            <a:custGeom>
              <a:avLst/>
              <a:gdLst>
                <a:gd name="connsiteX0" fmla="*/ 0 w 282919"/>
                <a:gd name="connsiteY0" fmla="*/ 0 h 132358"/>
                <a:gd name="connsiteX1" fmla="*/ 282919 w 282919"/>
                <a:gd name="connsiteY1" fmla="*/ 0 h 132358"/>
                <a:gd name="connsiteX2" fmla="*/ 202549 w 282919"/>
                <a:gd name="connsiteY2" fmla="*/ 29416 h 132358"/>
                <a:gd name="connsiteX3" fmla="*/ 42685 w 282919"/>
                <a:gd name="connsiteY3" fmla="*/ 106426 h 132358"/>
                <a:gd name="connsiteX4" fmla="*/ 0 w 282919"/>
                <a:gd name="connsiteY4" fmla="*/ 132358 h 132358"/>
                <a:gd name="connsiteX5" fmla="*/ 0 w 282919"/>
                <a:gd name="connsiteY5" fmla="*/ 0 h 13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2919" h="132358">
                  <a:moveTo>
                    <a:pt x="0" y="0"/>
                  </a:moveTo>
                  <a:lnTo>
                    <a:pt x="282919" y="0"/>
                  </a:lnTo>
                  <a:lnTo>
                    <a:pt x="202549" y="29416"/>
                  </a:lnTo>
                  <a:cubicBezTo>
                    <a:pt x="147850" y="52552"/>
                    <a:pt x="94511" y="78273"/>
                    <a:pt x="42685" y="106426"/>
                  </a:cubicBezTo>
                  <a:lnTo>
                    <a:pt x="0" y="1323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3676651" y="4687292"/>
              <a:ext cx="282919" cy="132358"/>
            </a:xfrm>
            <a:custGeom>
              <a:avLst/>
              <a:gdLst>
                <a:gd name="connsiteX0" fmla="*/ 0 w 282919"/>
                <a:gd name="connsiteY0" fmla="*/ 0 h 132358"/>
                <a:gd name="connsiteX1" fmla="*/ 42685 w 282919"/>
                <a:gd name="connsiteY1" fmla="*/ 25932 h 132358"/>
                <a:gd name="connsiteX2" fmla="*/ 202549 w 282919"/>
                <a:gd name="connsiteY2" fmla="*/ 102942 h 132358"/>
                <a:gd name="connsiteX3" fmla="*/ 282919 w 282919"/>
                <a:gd name="connsiteY3" fmla="*/ 132358 h 132358"/>
                <a:gd name="connsiteX4" fmla="*/ 0 w 282919"/>
                <a:gd name="connsiteY4" fmla="*/ 132358 h 132358"/>
                <a:gd name="connsiteX5" fmla="*/ 0 w 282919"/>
                <a:gd name="connsiteY5" fmla="*/ 0 h 13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2919" h="132358">
                  <a:moveTo>
                    <a:pt x="0" y="0"/>
                  </a:moveTo>
                  <a:lnTo>
                    <a:pt x="42685" y="25932"/>
                  </a:lnTo>
                  <a:cubicBezTo>
                    <a:pt x="94511" y="54085"/>
                    <a:pt x="147850" y="79806"/>
                    <a:pt x="202549" y="102942"/>
                  </a:cubicBezTo>
                  <a:lnTo>
                    <a:pt x="282919" y="132358"/>
                  </a:lnTo>
                  <a:lnTo>
                    <a:pt x="0" y="1323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676650" y="1390651"/>
              <a:ext cx="759170" cy="528613"/>
            </a:xfrm>
            <a:custGeom>
              <a:avLst/>
              <a:gdLst>
                <a:gd name="connsiteX0" fmla="*/ 282919 w 759170"/>
                <a:gd name="connsiteY0" fmla="*/ 0 h 528613"/>
                <a:gd name="connsiteX1" fmla="*/ 759170 w 759170"/>
                <a:gd name="connsiteY1" fmla="*/ 0 h 528613"/>
                <a:gd name="connsiteX2" fmla="*/ 678799 w 759170"/>
                <a:gd name="connsiteY2" fmla="*/ 29416 h 528613"/>
                <a:gd name="connsiteX3" fmla="*/ 97493 w 759170"/>
                <a:gd name="connsiteY3" fmla="*/ 421343 h 528613"/>
                <a:gd name="connsiteX4" fmla="*/ 0 w 759170"/>
                <a:gd name="connsiteY4" fmla="*/ 528613 h 528613"/>
                <a:gd name="connsiteX5" fmla="*/ 0 w 759170"/>
                <a:gd name="connsiteY5" fmla="*/ 132358 h 528613"/>
                <a:gd name="connsiteX6" fmla="*/ 42685 w 759170"/>
                <a:gd name="connsiteY6" fmla="*/ 106426 h 528613"/>
                <a:gd name="connsiteX7" fmla="*/ 202549 w 759170"/>
                <a:gd name="connsiteY7" fmla="*/ 29416 h 528613"/>
                <a:gd name="connsiteX8" fmla="*/ 282919 w 759170"/>
                <a:gd name="connsiteY8" fmla="*/ 0 h 5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9170" h="528613">
                  <a:moveTo>
                    <a:pt x="282919" y="0"/>
                  </a:moveTo>
                  <a:lnTo>
                    <a:pt x="759170" y="0"/>
                  </a:lnTo>
                  <a:lnTo>
                    <a:pt x="678799" y="29416"/>
                  </a:lnTo>
                  <a:cubicBezTo>
                    <a:pt x="460004" y="121959"/>
                    <a:pt x="262967" y="255869"/>
                    <a:pt x="97493" y="421343"/>
                  </a:cubicBezTo>
                  <a:lnTo>
                    <a:pt x="0" y="528613"/>
                  </a:lnTo>
                  <a:lnTo>
                    <a:pt x="0" y="132358"/>
                  </a:lnTo>
                  <a:lnTo>
                    <a:pt x="42685" y="106426"/>
                  </a:lnTo>
                  <a:cubicBezTo>
                    <a:pt x="94511" y="78273"/>
                    <a:pt x="147850" y="52552"/>
                    <a:pt x="202549" y="29416"/>
                  </a:cubicBezTo>
                  <a:lnTo>
                    <a:pt x="282919" y="0"/>
                  </a:lnTo>
                  <a:close/>
                </a:path>
              </a:pathLst>
            </a:custGeom>
            <a:solidFill>
              <a:srgbClr val="7030A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746282" y="1390650"/>
              <a:ext cx="1673569" cy="3429000"/>
            </a:xfrm>
            <a:custGeom>
              <a:avLst/>
              <a:gdLst>
                <a:gd name="connsiteX0" fmla="*/ 0 w 1673569"/>
                <a:gd name="connsiteY0" fmla="*/ 0 h 3429000"/>
                <a:gd name="connsiteX1" fmla="*/ 476250 w 1673569"/>
                <a:gd name="connsiteY1" fmla="*/ 0 h 3429000"/>
                <a:gd name="connsiteX2" fmla="*/ 556620 w 1673569"/>
                <a:gd name="connsiteY2" fmla="*/ 29416 h 3429000"/>
                <a:gd name="connsiteX3" fmla="*/ 1673569 w 1673569"/>
                <a:gd name="connsiteY3" fmla="*/ 1714500 h 3429000"/>
                <a:gd name="connsiteX4" fmla="*/ 556620 w 1673569"/>
                <a:gd name="connsiteY4" fmla="*/ 3399584 h 3429000"/>
                <a:gd name="connsiteX5" fmla="*/ 476250 w 1673569"/>
                <a:gd name="connsiteY5" fmla="*/ 3429000 h 3429000"/>
                <a:gd name="connsiteX6" fmla="*/ 0 w 1673569"/>
                <a:gd name="connsiteY6" fmla="*/ 3429000 h 3429000"/>
                <a:gd name="connsiteX7" fmla="*/ 80370 w 1673569"/>
                <a:gd name="connsiteY7" fmla="*/ 3399584 h 3429000"/>
                <a:gd name="connsiteX8" fmla="*/ 1197319 w 1673569"/>
                <a:gd name="connsiteY8" fmla="*/ 1714500 h 3429000"/>
                <a:gd name="connsiteX9" fmla="*/ 80370 w 1673569"/>
                <a:gd name="connsiteY9" fmla="*/ 29416 h 3429000"/>
                <a:gd name="connsiteX10" fmla="*/ 0 w 1673569"/>
                <a:gd name="connsiteY10" fmla="*/ 0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3569" h="3429000">
                  <a:moveTo>
                    <a:pt x="0" y="0"/>
                  </a:moveTo>
                  <a:lnTo>
                    <a:pt x="476250" y="0"/>
                  </a:lnTo>
                  <a:lnTo>
                    <a:pt x="556620" y="29416"/>
                  </a:lnTo>
                  <a:cubicBezTo>
                    <a:pt x="1213004" y="307043"/>
                    <a:pt x="1673569" y="956987"/>
                    <a:pt x="1673569" y="1714500"/>
                  </a:cubicBezTo>
                  <a:cubicBezTo>
                    <a:pt x="1673569" y="2472014"/>
                    <a:pt x="1213004" y="3121957"/>
                    <a:pt x="556620" y="3399584"/>
                  </a:cubicBezTo>
                  <a:lnTo>
                    <a:pt x="476250" y="3429000"/>
                  </a:lnTo>
                  <a:lnTo>
                    <a:pt x="0" y="3429000"/>
                  </a:lnTo>
                  <a:lnTo>
                    <a:pt x="80370" y="3399584"/>
                  </a:lnTo>
                  <a:cubicBezTo>
                    <a:pt x="736754" y="3121957"/>
                    <a:pt x="1197319" y="2472014"/>
                    <a:pt x="1197319" y="1714500"/>
                  </a:cubicBezTo>
                  <a:cubicBezTo>
                    <a:pt x="1197319" y="956987"/>
                    <a:pt x="736754" y="307043"/>
                    <a:pt x="80370" y="294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00000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698782" y="1390650"/>
              <a:ext cx="3464269" cy="3429000"/>
            </a:xfrm>
            <a:custGeom>
              <a:avLst/>
              <a:gdLst>
                <a:gd name="connsiteX0" fmla="*/ 0 w 3464269"/>
                <a:gd name="connsiteY0" fmla="*/ 0 h 3429000"/>
                <a:gd name="connsiteX1" fmla="*/ 3464269 w 3464269"/>
                <a:gd name="connsiteY1" fmla="*/ 0 h 3429000"/>
                <a:gd name="connsiteX2" fmla="*/ 3464269 w 3464269"/>
                <a:gd name="connsiteY2" fmla="*/ 3429000 h 3429000"/>
                <a:gd name="connsiteX3" fmla="*/ 0 w 3464269"/>
                <a:gd name="connsiteY3" fmla="*/ 3429000 h 3429000"/>
                <a:gd name="connsiteX4" fmla="*/ 80370 w 3464269"/>
                <a:gd name="connsiteY4" fmla="*/ 3399584 h 3429000"/>
                <a:gd name="connsiteX5" fmla="*/ 1197319 w 3464269"/>
                <a:gd name="connsiteY5" fmla="*/ 1714500 h 3429000"/>
                <a:gd name="connsiteX6" fmla="*/ 80370 w 3464269"/>
                <a:gd name="connsiteY6" fmla="*/ 29416 h 3429000"/>
                <a:gd name="connsiteX7" fmla="*/ 0 w 3464269"/>
                <a:gd name="connsiteY7" fmla="*/ 0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4269" h="3429000">
                  <a:moveTo>
                    <a:pt x="0" y="0"/>
                  </a:moveTo>
                  <a:lnTo>
                    <a:pt x="3464269" y="0"/>
                  </a:lnTo>
                  <a:lnTo>
                    <a:pt x="3464269" y="3429000"/>
                  </a:lnTo>
                  <a:lnTo>
                    <a:pt x="0" y="3429000"/>
                  </a:lnTo>
                  <a:lnTo>
                    <a:pt x="80370" y="3399584"/>
                  </a:lnTo>
                  <a:cubicBezTo>
                    <a:pt x="736754" y="3121957"/>
                    <a:pt x="1197319" y="2472014"/>
                    <a:pt x="1197319" y="1714500"/>
                  </a:cubicBezTo>
                  <a:cubicBezTo>
                    <a:pt x="1197319" y="956987"/>
                    <a:pt x="736754" y="307043"/>
                    <a:pt x="80370" y="294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030A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676650" y="4291038"/>
              <a:ext cx="759170" cy="528613"/>
            </a:xfrm>
            <a:custGeom>
              <a:avLst/>
              <a:gdLst>
                <a:gd name="connsiteX0" fmla="*/ 0 w 759170"/>
                <a:gd name="connsiteY0" fmla="*/ 0 h 528613"/>
                <a:gd name="connsiteX1" fmla="*/ 97493 w 759170"/>
                <a:gd name="connsiteY1" fmla="*/ 107270 h 528613"/>
                <a:gd name="connsiteX2" fmla="*/ 678799 w 759170"/>
                <a:gd name="connsiteY2" fmla="*/ 499197 h 528613"/>
                <a:gd name="connsiteX3" fmla="*/ 759170 w 759170"/>
                <a:gd name="connsiteY3" fmla="*/ 528613 h 528613"/>
                <a:gd name="connsiteX4" fmla="*/ 282919 w 759170"/>
                <a:gd name="connsiteY4" fmla="*/ 528613 h 528613"/>
                <a:gd name="connsiteX5" fmla="*/ 202549 w 759170"/>
                <a:gd name="connsiteY5" fmla="*/ 499197 h 528613"/>
                <a:gd name="connsiteX6" fmla="*/ 42685 w 759170"/>
                <a:gd name="connsiteY6" fmla="*/ 422187 h 528613"/>
                <a:gd name="connsiteX7" fmla="*/ 0 w 759170"/>
                <a:gd name="connsiteY7" fmla="*/ 396255 h 528613"/>
                <a:gd name="connsiteX8" fmla="*/ 0 w 759170"/>
                <a:gd name="connsiteY8" fmla="*/ 0 h 5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9170" h="528613">
                  <a:moveTo>
                    <a:pt x="0" y="0"/>
                  </a:moveTo>
                  <a:lnTo>
                    <a:pt x="97493" y="107270"/>
                  </a:lnTo>
                  <a:cubicBezTo>
                    <a:pt x="262967" y="272744"/>
                    <a:pt x="460004" y="406655"/>
                    <a:pt x="678799" y="499197"/>
                  </a:cubicBezTo>
                  <a:lnTo>
                    <a:pt x="759170" y="528613"/>
                  </a:lnTo>
                  <a:lnTo>
                    <a:pt x="282919" y="528613"/>
                  </a:lnTo>
                  <a:lnTo>
                    <a:pt x="202549" y="499197"/>
                  </a:lnTo>
                  <a:cubicBezTo>
                    <a:pt x="147850" y="476061"/>
                    <a:pt x="94511" y="450340"/>
                    <a:pt x="42685" y="422187"/>
                  </a:cubicBezTo>
                  <a:lnTo>
                    <a:pt x="0" y="396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981265" y="2435772"/>
            <a:ext cx="43254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257158" y="4842795"/>
            <a:ext cx="1188720" cy="1188720"/>
          </a:xfrm>
          <a:prstGeom prst="ellipse">
            <a:avLst/>
          </a:prstGeom>
          <a:solidFill>
            <a:srgbClr val="B03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550686" y="4842795"/>
            <a:ext cx="1188720" cy="1188720"/>
          </a:xfrm>
          <a:prstGeom prst="ellipse">
            <a:avLst/>
          </a:prstGeom>
          <a:solidFill>
            <a:srgbClr val="B03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844214" y="4842795"/>
            <a:ext cx="1188720" cy="1188720"/>
          </a:xfrm>
          <a:prstGeom prst="ellipse">
            <a:avLst/>
          </a:prstGeom>
          <a:solidFill>
            <a:srgbClr val="B03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চ্ছা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392318" y="3180737"/>
            <a:ext cx="3558969" cy="465845"/>
          </a:xfrm>
          <a:prstGeom prst="roundRect">
            <a:avLst>
              <a:gd name="adj" fmla="val 50000"/>
            </a:avLst>
          </a:prstGeom>
          <a:solidFill>
            <a:srgbClr val="B03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55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val 69"/>
          <p:cNvSpPr/>
          <p:nvPr/>
        </p:nvSpPr>
        <p:spPr>
          <a:xfrm>
            <a:off x="9271519" y="5382128"/>
            <a:ext cx="1088571" cy="431161"/>
          </a:xfrm>
          <a:prstGeom prst="ellipse">
            <a:avLst/>
          </a:prstGeom>
          <a:ln>
            <a:noFill/>
          </a:ln>
          <a:effectLst>
            <a:outerShdw blurRad="393700" dist="101600" dir="6600000" sx="107000" sy="107000" algn="t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8865118" y="5210048"/>
            <a:ext cx="1901371" cy="603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1810232" y="5382128"/>
            <a:ext cx="1088571" cy="431161"/>
          </a:xfrm>
          <a:prstGeom prst="ellipse">
            <a:avLst/>
          </a:prstGeom>
          <a:ln>
            <a:noFill/>
          </a:ln>
          <a:effectLst>
            <a:outerShdw blurRad="393700" dist="101600" dir="6600000" sx="107000" sy="107000" algn="t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403831" y="5210048"/>
            <a:ext cx="1901371" cy="603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 rot="18900000" flipV="1">
            <a:off x="4623281" y="2900192"/>
            <a:ext cx="1342636" cy="1047071"/>
          </a:xfrm>
          <a:custGeom>
            <a:avLst/>
            <a:gdLst>
              <a:gd name="connsiteX0" fmla="*/ 601115 w 601115"/>
              <a:gd name="connsiteY0" fmla="*/ 84055 h 462417"/>
              <a:gd name="connsiteX1" fmla="*/ 517060 w 601115"/>
              <a:gd name="connsiteY1" fmla="*/ 0 h 462417"/>
              <a:gd name="connsiteX2" fmla="*/ 437024 w 601115"/>
              <a:gd name="connsiteY2" fmla="*/ 74191 h 462417"/>
              <a:gd name="connsiteX3" fmla="*/ 5211 w 601115"/>
              <a:gd name="connsiteY3" fmla="*/ 344890 h 462417"/>
              <a:gd name="connsiteX4" fmla="*/ 0 w 601115"/>
              <a:gd name="connsiteY4" fmla="*/ 346929 h 462417"/>
              <a:gd name="connsiteX5" fmla="*/ 30945 w 601115"/>
              <a:gd name="connsiteY5" fmla="*/ 462417 h 462417"/>
              <a:gd name="connsiteX6" fmla="*/ 52616 w 601115"/>
              <a:gd name="connsiteY6" fmla="*/ 453935 h 462417"/>
              <a:gd name="connsiteX7" fmla="*/ 514367 w 601115"/>
              <a:gd name="connsiteY7" fmla="*/ 164468 h 462417"/>
              <a:gd name="connsiteX8" fmla="*/ 601115 w 601115"/>
              <a:gd name="connsiteY8" fmla="*/ 84055 h 462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1115" h="462417">
                <a:moveTo>
                  <a:pt x="601115" y="84055"/>
                </a:moveTo>
                <a:lnTo>
                  <a:pt x="517060" y="0"/>
                </a:lnTo>
                <a:lnTo>
                  <a:pt x="437024" y="74191"/>
                </a:lnTo>
                <a:cubicBezTo>
                  <a:pt x="304512" y="187963"/>
                  <a:pt x="158747" y="278196"/>
                  <a:pt x="5211" y="344890"/>
                </a:cubicBezTo>
                <a:lnTo>
                  <a:pt x="0" y="346929"/>
                </a:lnTo>
                <a:lnTo>
                  <a:pt x="30945" y="462417"/>
                </a:lnTo>
                <a:lnTo>
                  <a:pt x="52616" y="453935"/>
                </a:lnTo>
                <a:cubicBezTo>
                  <a:pt x="216796" y="382618"/>
                  <a:pt x="372668" y="286129"/>
                  <a:pt x="514367" y="164468"/>
                </a:cubicBezTo>
                <a:lnTo>
                  <a:pt x="601115" y="84055"/>
                </a:lnTo>
                <a:close/>
              </a:path>
            </a:pathLst>
          </a:custGeom>
          <a:solidFill>
            <a:srgbClr val="4AC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 rot="18900000" flipV="1">
            <a:off x="6292552" y="2766545"/>
            <a:ext cx="999974" cy="1283373"/>
          </a:xfrm>
          <a:custGeom>
            <a:avLst/>
            <a:gdLst>
              <a:gd name="connsiteX0" fmla="*/ 84055 w 447701"/>
              <a:gd name="connsiteY0" fmla="*/ 566775 h 566775"/>
              <a:gd name="connsiteX1" fmla="*/ 164468 w 447701"/>
              <a:gd name="connsiteY1" fmla="*/ 480027 h 566775"/>
              <a:gd name="connsiteX2" fmla="*/ 395727 w 447701"/>
              <a:gd name="connsiteY2" fmla="*/ 139762 h 566775"/>
              <a:gd name="connsiteX3" fmla="*/ 447701 w 447701"/>
              <a:gd name="connsiteY3" fmla="*/ 31288 h 566775"/>
              <a:gd name="connsiteX4" fmla="*/ 330932 w 447701"/>
              <a:gd name="connsiteY4" fmla="*/ 0 h 566775"/>
              <a:gd name="connsiteX5" fmla="*/ 290455 w 447701"/>
              <a:gd name="connsiteY5" fmla="*/ 84481 h 566775"/>
              <a:gd name="connsiteX6" fmla="*/ 74190 w 447701"/>
              <a:gd name="connsiteY6" fmla="*/ 402685 h 566775"/>
              <a:gd name="connsiteX7" fmla="*/ 0 w 447701"/>
              <a:gd name="connsiteY7" fmla="*/ 482720 h 566775"/>
              <a:gd name="connsiteX8" fmla="*/ 84055 w 447701"/>
              <a:gd name="connsiteY8" fmla="*/ 566775 h 5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7701" h="566775">
                <a:moveTo>
                  <a:pt x="84055" y="566775"/>
                </a:moveTo>
                <a:lnTo>
                  <a:pt x="164468" y="480027"/>
                </a:lnTo>
                <a:cubicBezTo>
                  <a:pt x="255713" y="373753"/>
                  <a:pt x="332799" y="259506"/>
                  <a:pt x="395727" y="139762"/>
                </a:cubicBezTo>
                <a:lnTo>
                  <a:pt x="447701" y="31288"/>
                </a:lnTo>
                <a:lnTo>
                  <a:pt x="330932" y="0"/>
                </a:lnTo>
                <a:lnTo>
                  <a:pt x="290455" y="84481"/>
                </a:lnTo>
                <a:cubicBezTo>
                  <a:pt x="231607" y="196462"/>
                  <a:pt x="159519" y="303301"/>
                  <a:pt x="74190" y="402685"/>
                </a:cubicBezTo>
                <a:lnTo>
                  <a:pt x="0" y="482720"/>
                </a:lnTo>
                <a:lnTo>
                  <a:pt x="84055" y="566775"/>
                </a:lnTo>
                <a:close/>
              </a:path>
            </a:pathLst>
          </a:custGeom>
          <a:solidFill>
            <a:srgbClr val="F585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18900000" flipV="1">
            <a:off x="7920406" y="3245738"/>
            <a:ext cx="565932" cy="1510931"/>
          </a:xfrm>
          <a:custGeom>
            <a:avLst/>
            <a:gdLst>
              <a:gd name="connsiteX0" fmla="*/ 115488 w 253375"/>
              <a:gd name="connsiteY0" fmla="*/ 667271 h 667271"/>
              <a:gd name="connsiteX1" fmla="*/ 152691 w 253375"/>
              <a:gd name="connsiteY1" fmla="*/ 572220 h 667271"/>
              <a:gd name="connsiteX2" fmla="*/ 253375 w 253375"/>
              <a:gd name="connsiteY2" fmla="*/ 53655 h 667271"/>
              <a:gd name="connsiteX3" fmla="*/ 252095 w 253375"/>
              <a:gd name="connsiteY3" fmla="*/ 0 h 667271"/>
              <a:gd name="connsiteX4" fmla="*/ 133495 w 253375"/>
              <a:gd name="connsiteY4" fmla="*/ 0 h 667271"/>
              <a:gd name="connsiteX5" fmla="*/ 134639 w 253375"/>
              <a:gd name="connsiteY5" fmla="*/ 47953 h 667271"/>
              <a:gd name="connsiteX6" fmla="*/ 40483 w 253375"/>
              <a:gd name="connsiteY6" fmla="*/ 532895 h 667271"/>
              <a:gd name="connsiteX7" fmla="*/ 0 w 253375"/>
              <a:gd name="connsiteY7" fmla="*/ 636326 h 667271"/>
              <a:gd name="connsiteX8" fmla="*/ 115488 w 253375"/>
              <a:gd name="connsiteY8" fmla="*/ 667271 h 66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375" h="667271">
                <a:moveTo>
                  <a:pt x="115488" y="667271"/>
                </a:moveTo>
                <a:lnTo>
                  <a:pt x="152691" y="572220"/>
                </a:lnTo>
                <a:cubicBezTo>
                  <a:pt x="211423" y="404253"/>
                  <a:pt x="244985" y="229442"/>
                  <a:pt x="253375" y="53655"/>
                </a:cubicBezTo>
                <a:lnTo>
                  <a:pt x="252095" y="0"/>
                </a:lnTo>
                <a:lnTo>
                  <a:pt x="133495" y="0"/>
                </a:lnTo>
                <a:lnTo>
                  <a:pt x="134639" y="47953"/>
                </a:lnTo>
                <a:cubicBezTo>
                  <a:pt x="126793" y="212342"/>
                  <a:pt x="95407" y="375818"/>
                  <a:pt x="40483" y="532895"/>
                </a:cubicBezTo>
                <a:lnTo>
                  <a:pt x="0" y="636326"/>
                </a:lnTo>
                <a:lnTo>
                  <a:pt x="115488" y="667271"/>
                </a:lnTo>
                <a:close/>
              </a:path>
            </a:pathLst>
          </a:custGeom>
          <a:solidFill>
            <a:srgbClr val="68B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 rot="18900000" flipV="1">
            <a:off x="3076540" y="3788396"/>
            <a:ext cx="1530435" cy="542743"/>
          </a:xfrm>
          <a:custGeom>
            <a:avLst/>
            <a:gdLst>
              <a:gd name="connsiteX0" fmla="*/ 685195 w 685195"/>
              <a:gd name="connsiteY0" fmla="*/ 115488 h 239691"/>
              <a:gd name="connsiteX1" fmla="*/ 654250 w 685195"/>
              <a:gd name="connsiteY1" fmla="*/ 0 h 239691"/>
              <a:gd name="connsiteX2" fmla="*/ 585779 w 685195"/>
              <a:gd name="connsiteY2" fmla="*/ 26800 h 239691"/>
              <a:gd name="connsiteX3" fmla="*/ 100836 w 685195"/>
              <a:gd name="connsiteY3" fmla="*/ 120956 h 239691"/>
              <a:gd name="connsiteX4" fmla="*/ 0 w 685195"/>
              <a:gd name="connsiteY4" fmla="*/ 118549 h 239691"/>
              <a:gd name="connsiteX5" fmla="*/ 0 w 685195"/>
              <a:gd name="connsiteY5" fmla="*/ 237149 h 239691"/>
              <a:gd name="connsiteX6" fmla="*/ 106539 w 685195"/>
              <a:gd name="connsiteY6" fmla="*/ 239691 h 239691"/>
              <a:gd name="connsiteX7" fmla="*/ 625104 w 685195"/>
              <a:gd name="connsiteY7" fmla="*/ 139008 h 239691"/>
              <a:gd name="connsiteX8" fmla="*/ 685195 w 685195"/>
              <a:gd name="connsiteY8" fmla="*/ 115488 h 239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195" h="239691">
                <a:moveTo>
                  <a:pt x="685195" y="115488"/>
                </a:moveTo>
                <a:lnTo>
                  <a:pt x="654250" y="0"/>
                </a:lnTo>
                <a:lnTo>
                  <a:pt x="585779" y="26800"/>
                </a:lnTo>
                <a:cubicBezTo>
                  <a:pt x="428701" y="81724"/>
                  <a:pt x="265226" y="113109"/>
                  <a:pt x="100836" y="120956"/>
                </a:cubicBezTo>
                <a:lnTo>
                  <a:pt x="0" y="118549"/>
                </a:lnTo>
                <a:lnTo>
                  <a:pt x="0" y="237149"/>
                </a:lnTo>
                <a:lnTo>
                  <a:pt x="106539" y="239691"/>
                </a:lnTo>
                <a:cubicBezTo>
                  <a:pt x="282326" y="231301"/>
                  <a:pt x="457136" y="197740"/>
                  <a:pt x="625104" y="139008"/>
                </a:cubicBezTo>
                <a:lnTo>
                  <a:pt x="685195" y="115488"/>
                </a:lnTo>
                <a:close/>
              </a:path>
            </a:pathLst>
          </a:custGeom>
          <a:solidFill>
            <a:srgbClr val="FFD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rot="18900000" flipV="1">
            <a:off x="9127505" y="4346135"/>
            <a:ext cx="549786" cy="1667755"/>
          </a:xfrm>
          <a:custGeom>
            <a:avLst/>
            <a:gdLst>
              <a:gd name="connsiteX0" fmla="*/ 246146 w 246146"/>
              <a:gd name="connsiteY0" fmla="*/ 736529 h 736529"/>
              <a:gd name="connsiteX1" fmla="*/ 242225 w 246146"/>
              <a:gd name="connsiteY1" fmla="*/ 572222 h 736529"/>
              <a:gd name="connsiteX2" fmla="*/ 116370 w 246146"/>
              <a:gd name="connsiteY2" fmla="*/ 58055 h 736529"/>
              <a:gd name="connsiteX3" fmla="*/ 89425 w 246146"/>
              <a:gd name="connsiteY3" fmla="*/ 0 h 736529"/>
              <a:gd name="connsiteX4" fmla="*/ 0 w 246146"/>
              <a:gd name="connsiteY4" fmla="*/ 89425 h 736529"/>
              <a:gd name="connsiteX5" fmla="*/ 6202 w 246146"/>
              <a:gd name="connsiteY5" fmla="*/ 102788 h 736529"/>
              <a:gd name="connsiteX6" fmla="*/ 123897 w 246146"/>
              <a:gd name="connsiteY6" fmla="*/ 583616 h 736529"/>
              <a:gd name="connsiteX7" fmla="*/ 127546 w 246146"/>
              <a:gd name="connsiteY7" fmla="*/ 736529 h 736529"/>
              <a:gd name="connsiteX8" fmla="*/ 246146 w 246146"/>
              <a:gd name="connsiteY8" fmla="*/ 736529 h 73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146" h="736529">
                <a:moveTo>
                  <a:pt x="246146" y="736529"/>
                </a:moveTo>
                <a:lnTo>
                  <a:pt x="242225" y="572222"/>
                </a:lnTo>
                <a:cubicBezTo>
                  <a:pt x="225445" y="396923"/>
                  <a:pt x="183493" y="223579"/>
                  <a:pt x="116370" y="58055"/>
                </a:cubicBezTo>
                <a:lnTo>
                  <a:pt x="89425" y="0"/>
                </a:lnTo>
                <a:lnTo>
                  <a:pt x="0" y="89425"/>
                </a:lnTo>
                <a:lnTo>
                  <a:pt x="6202" y="102788"/>
                </a:lnTo>
                <a:cubicBezTo>
                  <a:pt x="68973" y="257579"/>
                  <a:pt x="108204" y="419684"/>
                  <a:pt x="123897" y="583616"/>
                </a:cubicBezTo>
                <a:lnTo>
                  <a:pt x="127546" y="736529"/>
                </a:lnTo>
                <a:lnTo>
                  <a:pt x="246146" y="736529"/>
                </a:lnTo>
                <a:close/>
              </a:path>
            </a:pathLst>
          </a:custGeom>
          <a:solidFill>
            <a:srgbClr val="E81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rot="18900000" flipV="1">
            <a:off x="1919194" y="4945520"/>
            <a:ext cx="1526975" cy="554499"/>
          </a:xfrm>
          <a:custGeom>
            <a:avLst/>
            <a:gdLst>
              <a:gd name="connsiteX0" fmla="*/ 683646 w 683646"/>
              <a:gd name="connsiteY0" fmla="*/ 244883 h 244883"/>
              <a:gd name="connsiteX1" fmla="*/ 683646 w 683646"/>
              <a:gd name="connsiteY1" fmla="*/ 126284 h 244883"/>
              <a:gd name="connsiteX2" fmla="*/ 583617 w 683646"/>
              <a:gd name="connsiteY2" fmla="*/ 123897 h 244883"/>
              <a:gd name="connsiteX3" fmla="*/ 102788 w 683646"/>
              <a:gd name="connsiteY3" fmla="*/ 6202 h 244883"/>
              <a:gd name="connsiteX4" fmla="*/ 89425 w 683646"/>
              <a:gd name="connsiteY4" fmla="*/ 0 h 244883"/>
              <a:gd name="connsiteX5" fmla="*/ 0 w 683646"/>
              <a:gd name="connsiteY5" fmla="*/ 89425 h 244883"/>
              <a:gd name="connsiteX6" fmla="*/ 58056 w 683646"/>
              <a:gd name="connsiteY6" fmla="*/ 116369 h 244883"/>
              <a:gd name="connsiteX7" fmla="*/ 572223 w 683646"/>
              <a:gd name="connsiteY7" fmla="*/ 242224 h 244883"/>
              <a:gd name="connsiteX8" fmla="*/ 683646 w 683646"/>
              <a:gd name="connsiteY8" fmla="*/ 244883 h 24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3646" h="244883">
                <a:moveTo>
                  <a:pt x="683646" y="244883"/>
                </a:moveTo>
                <a:lnTo>
                  <a:pt x="683646" y="126284"/>
                </a:lnTo>
                <a:lnTo>
                  <a:pt x="583617" y="123897"/>
                </a:lnTo>
                <a:cubicBezTo>
                  <a:pt x="419684" y="108204"/>
                  <a:pt x="257579" y="68973"/>
                  <a:pt x="102788" y="6202"/>
                </a:cubicBezTo>
                <a:lnTo>
                  <a:pt x="89425" y="0"/>
                </a:lnTo>
                <a:lnTo>
                  <a:pt x="0" y="89425"/>
                </a:lnTo>
                <a:lnTo>
                  <a:pt x="58056" y="116369"/>
                </a:lnTo>
                <a:cubicBezTo>
                  <a:pt x="223580" y="183492"/>
                  <a:pt x="396924" y="225444"/>
                  <a:pt x="572223" y="242224"/>
                </a:cubicBezTo>
                <a:lnTo>
                  <a:pt x="683646" y="244883"/>
                </a:lnTo>
                <a:close/>
              </a:path>
            </a:pathLst>
          </a:custGeom>
          <a:solidFill>
            <a:srgbClr val="FF9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1190341" y="4239589"/>
            <a:ext cx="882651" cy="827314"/>
          </a:xfrm>
          <a:prstGeom prst="ellipse">
            <a:avLst/>
          </a:prstGeom>
          <a:gradFill flip="none" rotWithShape="1">
            <a:gsLst>
              <a:gs pos="0">
                <a:srgbClr val="FF91BB">
                  <a:shade val="30000"/>
                  <a:satMod val="115000"/>
                </a:srgbClr>
              </a:gs>
              <a:gs pos="50000">
                <a:srgbClr val="FF91BB">
                  <a:shade val="67500"/>
                  <a:satMod val="115000"/>
                </a:srgbClr>
              </a:gs>
              <a:gs pos="100000">
                <a:srgbClr val="FF91B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1175828" y="4238688"/>
            <a:ext cx="588324" cy="820896"/>
          </a:xfrm>
          <a:custGeom>
            <a:avLst/>
            <a:gdLst>
              <a:gd name="connsiteX0" fmla="*/ 470916 w 627771"/>
              <a:gd name="connsiteY0" fmla="*/ 0 h 936110"/>
              <a:gd name="connsiteX1" fmla="*/ 565822 w 627771"/>
              <a:gd name="connsiteY1" fmla="*/ 9584 h 936110"/>
              <a:gd name="connsiteX2" fmla="*/ 627771 w 627771"/>
              <a:gd name="connsiteY2" fmla="*/ 28846 h 936110"/>
              <a:gd name="connsiteX3" fmla="*/ 555280 w 627771"/>
              <a:gd name="connsiteY3" fmla="*/ 21526 h 936110"/>
              <a:gd name="connsiteX4" fmla="*/ 84364 w 627771"/>
              <a:gd name="connsiteY4" fmla="*/ 493241 h 936110"/>
              <a:gd name="connsiteX5" fmla="*/ 371978 w 627771"/>
              <a:gd name="connsiteY5" fmla="*/ 927886 h 936110"/>
              <a:gd name="connsiteX6" fmla="*/ 398426 w 627771"/>
              <a:gd name="connsiteY6" fmla="*/ 936110 h 936110"/>
              <a:gd name="connsiteX7" fmla="*/ 376010 w 627771"/>
              <a:gd name="connsiteY7" fmla="*/ 933847 h 936110"/>
              <a:gd name="connsiteX8" fmla="*/ 0 w 627771"/>
              <a:gd name="connsiteY8" fmla="*/ 471715 h 936110"/>
              <a:gd name="connsiteX9" fmla="*/ 470916 w 627771"/>
              <a:gd name="connsiteY9" fmla="*/ 0 h 93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7771" h="936110">
                <a:moveTo>
                  <a:pt x="470916" y="0"/>
                </a:moveTo>
                <a:cubicBezTo>
                  <a:pt x="503426" y="0"/>
                  <a:pt x="535167" y="3300"/>
                  <a:pt x="565822" y="9584"/>
                </a:cubicBezTo>
                <a:lnTo>
                  <a:pt x="627771" y="28846"/>
                </a:lnTo>
                <a:lnTo>
                  <a:pt x="555280" y="21526"/>
                </a:lnTo>
                <a:cubicBezTo>
                  <a:pt x="295200" y="21526"/>
                  <a:pt x="84364" y="232720"/>
                  <a:pt x="84364" y="493241"/>
                </a:cubicBezTo>
                <a:cubicBezTo>
                  <a:pt x="84364" y="688632"/>
                  <a:pt x="202959" y="856276"/>
                  <a:pt x="371978" y="927886"/>
                </a:cubicBezTo>
                <a:lnTo>
                  <a:pt x="398426" y="936110"/>
                </a:lnTo>
                <a:lnTo>
                  <a:pt x="376010" y="933847"/>
                </a:lnTo>
                <a:cubicBezTo>
                  <a:pt x="161421" y="889861"/>
                  <a:pt x="0" y="699671"/>
                  <a:pt x="0" y="471715"/>
                </a:cubicBezTo>
                <a:cubicBezTo>
                  <a:pt x="0" y="211194"/>
                  <a:pt x="210836" y="0"/>
                  <a:pt x="470916" y="0"/>
                </a:cubicBezTo>
                <a:close/>
              </a:path>
            </a:pathLst>
          </a:custGeom>
          <a:gradFill flip="none" rotWithShape="1">
            <a:gsLst>
              <a:gs pos="0">
                <a:srgbClr val="FF91BB">
                  <a:shade val="30000"/>
                  <a:satMod val="115000"/>
                </a:srgbClr>
              </a:gs>
              <a:gs pos="50000">
                <a:srgbClr val="FF91BB">
                  <a:shade val="67500"/>
                  <a:satMod val="115000"/>
                </a:srgbClr>
              </a:gs>
              <a:gs pos="100000">
                <a:srgbClr val="FF91BB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2534031" y="2780667"/>
            <a:ext cx="882651" cy="827314"/>
          </a:xfrm>
          <a:prstGeom prst="ellipse">
            <a:avLst/>
          </a:prstGeom>
          <a:solidFill>
            <a:srgbClr val="FFD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2519518" y="2779766"/>
            <a:ext cx="588324" cy="820896"/>
          </a:xfrm>
          <a:custGeom>
            <a:avLst/>
            <a:gdLst>
              <a:gd name="connsiteX0" fmla="*/ 470916 w 627771"/>
              <a:gd name="connsiteY0" fmla="*/ 0 h 936110"/>
              <a:gd name="connsiteX1" fmla="*/ 565822 w 627771"/>
              <a:gd name="connsiteY1" fmla="*/ 9584 h 936110"/>
              <a:gd name="connsiteX2" fmla="*/ 627771 w 627771"/>
              <a:gd name="connsiteY2" fmla="*/ 28846 h 936110"/>
              <a:gd name="connsiteX3" fmla="*/ 555280 w 627771"/>
              <a:gd name="connsiteY3" fmla="*/ 21526 h 936110"/>
              <a:gd name="connsiteX4" fmla="*/ 84364 w 627771"/>
              <a:gd name="connsiteY4" fmla="*/ 493241 h 936110"/>
              <a:gd name="connsiteX5" fmla="*/ 371978 w 627771"/>
              <a:gd name="connsiteY5" fmla="*/ 927886 h 936110"/>
              <a:gd name="connsiteX6" fmla="*/ 398426 w 627771"/>
              <a:gd name="connsiteY6" fmla="*/ 936110 h 936110"/>
              <a:gd name="connsiteX7" fmla="*/ 376010 w 627771"/>
              <a:gd name="connsiteY7" fmla="*/ 933847 h 936110"/>
              <a:gd name="connsiteX8" fmla="*/ 0 w 627771"/>
              <a:gd name="connsiteY8" fmla="*/ 471715 h 936110"/>
              <a:gd name="connsiteX9" fmla="*/ 470916 w 627771"/>
              <a:gd name="connsiteY9" fmla="*/ 0 h 93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7771" h="936110">
                <a:moveTo>
                  <a:pt x="470916" y="0"/>
                </a:moveTo>
                <a:cubicBezTo>
                  <a:pt x="503426" y="0"/>
                  <a:pt x="535167" y="3300"/>
                  <a:pt x="565822" y="9584"/>
                </a:cubicBezTo>
                <a:lnTo>
                  <a:pt x="627771" y="28846"/>
                </a:lnTo>
                <a:lnTo>
                  <a:pt x="555280" y="21526"/>
                </a:lnTo>
                <a:cubicBezTo>
                  <a:pt x="295200" y="21526"/>
                  <a:pt x="84364" y="232720"/>
                  <a:pt x="84364" y="493241"/>
                </a:cubicBezTo>
                <a:cubicBezTo>
                  <a:pt x="84364" y="688632"/>
                  <a:pt x="202959" y="856276"/>
                  <a:pt x="371978" y="927886"/>
                </a:cubicBezTo>
                <a:lnTo>
                  <a:pt x="398426" y="936110"/>
                </a:lnTo>
                <a:lnTo>
                  <a:pt x="376010" y="933847"/>
                </a:lnTo>
                <a:cubicBezTo>
                  <a:pt x="161421" y="889861"/>
                  <a:pt x="0" y="699671"/>
                  <a:pt x="0" y="471715"/>
                </a:cubicBezTo>
                <a:cubicBezTo>
                  <a:pt x="0" y="211194"/>
                  <a:pt x="210836" y="0"/>
                  <a:pt x="470916" y="0"/>
                </a:cubicBezTo>
                <a:close/>
              </a:path>
            </a:pathLst>
          </a:custGeom>
          <a:gradFill flip="none" rotWithShape="1">
            <a:gsLst>
              <a:gs pos="8000">
                <a:srgbClr val="FFD95C"/>
              </a:gs>
              <a:gs pos="50000">
                <a:srgbClr val="FFD95C"/>
              </a:gs>
              <a:gs pos="100000">
                <a:srgbClr val="FFD95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4368608" y="1941088"/>
            <a:ext cx="882651" cy="827314"/>
          </a:xfrm>
          <a:prstGeom prst="ellipse">
            <a:avLst/>
          </a:prstGeom>
          <a:solidFill>
            <a:srgbClr val="48C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4354095" y="1940187"/>
            <a:ext cx="588324" cy="820896"/>
          </a:xfrm>
          <a:custGeom>
            <a:avLst/>
            <a:gdLst>
              <a:gd name="connsiteX0" fmla="*/ 470916 w 627771"/>
              <a:gd name="connsiteY0" fmla="*/ 0 h 936110"/>
              <a:gd name="connsiteX1" fmla="*/ 565822 w 627771"/>
              <a:gd name="connsiteY1" fmla="*/ 9584 h 936110"/>
              <a:gd name="connsiteX2" fmla="*/ 627771 w 627771"/>
              <a:gd name="connsiteY2" fmla="*/ 28846 h 936110"/>
              <a:gd name="connsiteX3" fmla="*/ 555280 w 627771"/>
              <a:gd name="connsiteY3" fmla="*/ 21526 h 936110"/>
              <a:gd name="connsiteX4" fmla="*/ 84364 w 627771"/>
              <a:gd name="connsiteY4" fmla="*/ 493241 h 936110"/>
              <a:gd name="connsiteX5" fmla="*/ 371978 w 627771"/>
              <a:gd name="connsiteY5" fmla="*/ 927886 h 936110"/>
              <a:gd name="connsiteX6" fmla="*/ 398426 w 627771"/>
              <a:gd name="connsiteY6" fmla="*/ 936110 h 936110"/>
              <a:gd name="connsiteX7" fmla="*/ 376010 w 627771"/>
              <a:gd name="connsiteY7" fmla="*/ 933847 h 936110"/>
              <a:gd name="connsiteX8" fmla="*/ 0 w 627771"/>
              <a:gd name="connsiteY8" fmla="*/ 471715 h 936110"/>
              <a:gd name="connsiteX9" fmla="*/ 470916 w 627771"/>
              <a:gd name="connsiteY9" fmla="*/ 0 h 93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7771" h="936110">
                <a:moveTo>
                  <a:pt x="470916" y="0"/>
                </a:moveTo>
                <a:cubicBezTo>
                  <a:pt x="503426" y="0"/>
                  <a:pt x="535167" y="3300"/>
                  <a:pt x="565822" y="9584"/>
                </a:cubicBezTo>
                <a:lnTo>
                  <a:pt x="627771" y="28846"/>
                </a:lnTo>
                <a:lnTo>
                  <a:pt x="555280" y="21526"/>
                </a:lnTo>
                <a:cubicBezTo>
                  <a:pt x="295200" y="21526"/>
                  <a:pt x="84364" y="232720"/>
                  <a:pt x="84364" y="493241"/>
                </a:cubicBezTo>
                <a:cubicBezTo>
                  <a:pt x="84364" y="688632"/>
                  <a:pt x="202959" y="856276"/>
                  <a:pt x="371978" y="927886"/>
                </a:cubicBezTo>
                <a:lnTo>
                  <a:pt x="398426" y="936110"/>
                </a:lnTo>
                <a:lnTo>
                  <a:pt x="376010" y="933847"/>
                </a:lnTo>
                <a:cubicBezTo>
                  <a:pt x="161421" y="889861"/>
                  <a:pt x="0" y="699671"/>
                  <a:pt x="0" y="471715"/>
                </a:cubicBezTo>
                <a:cubicBezTo>
                  <a:pt x="0" y="211194"/>
                  <a:pt x="210836" y="0"/>
                  <a:pt x="470916" y="0"/>
                </a:cubicBezTo>
                <a:close/>
              </a:path>
            </a:pathLst>
          </a:custGeom>
          <a:gradFill flip="none" rotWithShape="1">
            <a:gsLst>
              <a:gs pos="0">
                <a:srgbClr val="48C6D7">
                  <a:tint val="66000"/>
                  <a:satMod val="160000"/>
                </a:srgbClr>
              </a:gs>
              <a:gs pos="70000">
                <a:srgbClr val="4AC6D7"/>
              </a:gs>
              <a:gs pos="98000">
                <a:srgbClr val="48C6D7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611536" y="1860105"/>
            <a:ext cx="882651" cy="827314"/>
          </a:xfrm>
          <a:prstGeom prst="ellipse">
            <a:avLst/>
          </a:prstGeom>
          <a:solidFill>
            <a:srgbClr val="F58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6597023" y="1859204"/>
            <a:ext cx="588324" cy="820896"/>
          </a:xfrm>
          <a:custGeom>
            <a:avLst/>
            <a:gdLst>
              <a:gd name="connsiteX0" fmla="*/ 470916 w 627771"/>
              <a:gd name="connsiteY0" fmla="*/ 0 h 936110"/>
              <a:gd name="connsiteX1" fmla="*/ 565822 w 627771"/>
              <a:gd name="connsiteY1" fmla="*/ 9584 h 936110"/>
              <a:gd name="connsiteX2" fmla="*/ 627771 w 627771"/>
              <a:gd name="connsiteY2" fmla="*/ 28846 h 936110"/>
              <a:gd name="connsiteX3" fmla="*/ 555280 w 627771"/>
              <a:gd name="connsiteY3" fmla="*/ 21526 h 936110"/>
              <a:gd name="connsiteX4" fmla="*/ 84364 w 627771"/>
              <a:gd name="connsiteY4" fmla="*/ 493241 h 936110"/>
              <a:gd name="connsiteX5" fmla="*/ 371978 w 627771"/>
              <a:gd name="connsiteY5" fmla="*/ 927886 h 936110"/>
              <a:gd name="connsiteX6" fmla="*/ 398426 w 627771"/>
              <a:gd name="connsiteY6" fmla="*/ 936110 h 936110"/>
              <a:gd name="connsiteX7" fmla="*/ 376010 w 627771"/>
              <a:gd name="connsiteY7" fmla="*/ 933847 h 936110"/>
              <a:gd name="connsiteX8" fmla="*/ 0 w 627771"/>
              <a:gd name="connsiteY8" fmla="*/ 471715 h 936110"/>
              <a:gd name="connsiteX9" fmla="*/ 470916 w 627771"/>
              <a:gd name="connsiteY9" fmla="*/ 0 h 93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7771" h="936110">
                <a:moveTo>
                  <a:pt x="470916" y="0"/>
                </a:moveTo>
                <a:cubicBezTo>
                  <a:pt x="503426" y="0"/>
                  <a:pt x="535167" y="3300"/>
                  <a:pt x="565822" y="9584"/>
                </a:cubicBezTo>
                <a:lnTo>
                  <a:pt x="627771" y="28846"/>
                </a:lnTo>
                <a:lnTo>
                  <a:pt x="555280" y="21526"/>
                </a:lnTo>
                <a:cubicBezTo>
                  <a:pt x="295200" y="21526"/>
                  <a:pt x="84364" y="232720"/>
                  <a:pt x="84364" y="493241"/>
                </a:cubicBezTo>
                <a:cubicBezTo>
                  <a:pt x="84364" y="688632"/>
                  <a:pt x="202959" y="856276"/>
                  <a:pt x="371978" y="927886"/>
                </a:cubicBezTo>
                <a:lnTo>
                  <a:pt x="398426" y="936110"/>
                </a:lnTo>
                <a:lnTo>
                  <a:pt x="376010" y="933847"/>
                </a:lnTo>
                <a:cubicBezTo>
                  <a:pt x="161421" y="889861"/>
                  <a:pt x="0" y="699671"/>
                  <a:pt x="0" y="471715"/>
                </a:cubicBezTo>
                <a:cubicBezTo>
                  <a:pt x="0" y="211194"/>
                  <a:pt x="210836" y="0"/>
                  <a:pt x="470916" y="0"/>
                </a:cubicBezTo>
                <a:close/>
              </a:path>
            </a:pathLst>
          </a:custGeom>
          <a:gradFill flip="none" rotWithShape="1">
            <a:gsLst>
              <a:gs pos="0">
                <a:srgbClr val="F5855B"/>
              </a:gs>
              <a:gs pos="50000">
                <a:srgbClr val="F58155">
                  <a:tint val="44500"/>
                  <a:satMod val="160000"/>
                </a:srgbClr>
              </a:gs>
              <a:gs pos="100000">
                <a:srgbClr val="F58155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8694043" y="2729170"/>
            <a:ext cx="882651" cy="827314"/>
          </a:xfrm>
          <a:prstGeom prst="ellipse">
            <a:avLst/>
          </a:prstGeom>
          <a:gradFill flip="none" rotWithShape="1">
            <a:gsLst>
              <a:gs pos="0">
                <a:srgbClr val="68BBB8">
                  <a:shade val="30000"/>
                  <a:satMod val="115000"/>
                </a:srgbClr>
              </a:gs>
              <a:gs pos="50000">
                <a:srgbClr val="68BBB8">
                  <a:shade val="67500"/>
                  <a:satMod val="115000"/>
                </a:srgbClr>
              </a:gs>
              <a:gs pos="100000">
                <a:srgbClr val="68BBB8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8679530" y="2728269"/>
            <a:ext cx="588324" cy="820896"/>
          </a:xfrm>
          <a:custGeom>
            <a:avLst/>
            <a:gdLst>
              <a:gd name="connsiteX0" fmla="*/ 470916 w 627771"/>
              <a:gd name="connsiteY0" fmla="*/ 0 h 936110"/>
              <a:gd name="connsiteX1" fmla="*/ 565822 w 627771"/>
              <a:gd name="connsiteY1" fmla="*/ 9584 h 936110"/>
              <a:gd name="connsiteX2" fmla="*/ 627771 w 627771"/>
              <a:gd name="connsiteY2" fmla="*/ 28846 h 936110"/>
              <a:gd name="connsiteX3" fmla="*/ 555280 w 627771"/>
              <a:gd name="connsiteY3" fmla="*/ 21526 h 936110"/>
              <a:gd name="connsiteX4" fmla="*/ 84364 w 627771"/>
              <a:gd name="connsiteY4" fmla="*/ 493241 h 936110"/>
              <a:gd name="connsiteX5" fmla="*/ 371978 w 627771"/>
              <a:gd name="connsiteY5" fmla="*/ 927886 h 936110"/>
              <a:gd name="connsiteX6" fmla="*/ 398426 w 627771"/>
              <a:gd name="connsiteY6" fmla="*/ 936110 h 936110"/>
              <a:gd name="connsiteX7" fmla="*/ 376010 w 627771"/>
              <a:gd name="connsiteY7" fmla="*/ 933847 h 936110"/>
              <a:gd name="connsiteX8" fmla="*/ 0 w 627771"/>
              <a:gd name="connsiteY8" fmla="*/ 471715 h 936110"/>
              <a:gd name="connsiteX9" fmla="*/ 470916 w 627771"/>
              <a:gd name="connsiteY9" fmla="*/ 0 h 93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7771" h="936110">
                <a:moveTo>
                  <a:pt x="470916" y="0"/>
                </a:moveTo>
                <a:cubicBezTo>
                  <a:pt x="503426" y="0"/>
                  <a:pt x="535167" y="3300"/>
                  <a:pt x="565822" y="9584"/>
                </a:cubicBezTo>
                <a:lnTo>
                  <a:pt x="627771" y="28846"/>
                </a:lnTo>
                <a:lnTo>
                  <a:pt x="555280" y="21526"/>
                </a:lnTo>
                <a:cubicBezTo>
                  <a:pt x="295200" y="21526"/>
                  <a:pt x="84364" y="232720"/>
                  <a:pt x="84364" y="493241"/>
                </a:cubicBezTo>
                <a:cubicBezTo>
                  <a:pt x="84364" y="688632"/>
                  <a:pt x="202959" y="856276"/>
                  <a:pt x="371978" y="927886"/>
                </a:cubicBezTo>
                <a:lnTo>
                  <a:pt x="398426" y="936110"/>
                </a:lnTo>
                <a:lnTo>
                  <a:pt x="376010" y="933847"/>
                </a:lnTo>
                <a:cubicBezTo>
                  <a:pt x="161421" y="889861"/>
                  <a:pt x="0" y="699671"/>
                  <a:pt x="0" y="471715"/>
                </a:cubicBezTo>
                <a:cubicBezTo>
                  <a:pt x="0" y="211194"/>
                  <a:pt x="210836" y="0"/>
                  <a:pt x="470916" y="0"/>
                </a:cubicBezTo>
                <a:close/>
              </a:path>
            </a:pathLst>
          </a:custGeom>
          <a:gradFill flip="none" rotWithShape="1">
            <a:gsLst>
              <a:gs pos="0">
                <a:srgbClr val="68BBB8">
                  <a:tint val="66000"/>
                  <a:satMod val="160000"/>
                </a:srgbClr>
              </a:gs>
              <a:gs pos="50000">
                <a:srgbClr val="68BBB8"/>
              </a:gs>
              <a:gs pos="100000">
                <a:srgbClr val="68BBB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10050030" y="4171629"/>
            <a:ext cx="882651" cy="827314"/>
          </a:xfrm>
          <a:prstGeom prst="ellipse">
            <a:avLst/>
          </a:prstGeom>
          <a:solidFill>
            <a:srgbClr val="E80C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10021003" y="4170728"/>
            <a:ext cx="588324" cy="820896"/>
          </a:xfrm>
          <a:custGeom>
            <a:avLst/>
            <a:gdLst>
              <a:gd name="connsiteX0" fmla="*/ 470916 w 627771"/>
              <a:gd name="connsiteY0" fmla="*/ 0 h 936110"/>
              <a:gd name="connsiteX1" fmla="*/ 565822 w 627771"/>
              <a:gd name="connsiteY1" fmla="*/ 9584 h 936110"/>
              <a:gd name="connsiteX2" fmla="*/ 627771 w 627771"/>
              <a:gd name="connsiteY2" fmla="*/ 28846 h 936110"/>
              <a:gd name="connsiteX3" fmla="*/ 555280 w 627771"/>
              <a:gd name="connsiteY3" fmla="*/ 21526 h 936110"/>
              <a:gd name="connsiteX4" fmla="*/ 84364 w 627771"/>
              <a:gd name="connsiteY4" fmla="*/ 493241 h 936110"/>
              <a:gd name="connsiteX5" fmla="*/ 371978 w 627771"/>
              <a:gd name="connsiteY5" fmla="*/ 927886 h 936110"/>
              <a:gd name="connsiteX6" fmla="*/ 398426 w 627771"/>
              <a:gd name="connsiteY6" fmla="*/ 936110 h 936110"/>
              <a:gd name="connsiteX7" fmla="*/ 376010 w 627771"/>
              <a:gd name="connsiteY7" fmla="*/ 933847 h 936110"/>
              <a:gd name="connsiteX8" fmla="*/ 0 w 627771"/>
              <a:gd name="connsiteY8" fmla="*/ 471715 h 936110"/>
              <a:gd name="connsiteX9" fmla="*/ 470916 w 627771"/>
              <a:gd name="connsiteY9" fmla="*/ 0 h 93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7771" h="936110">
                <a:moveTo>
                  <a:pt x="470916" y="0"/>
                </a:moveTo>
                <a:cubicBezTo>
                  <a:pt x="503426" y="0"/>
                  <a:pt x="535167" y="3300"/>
                  <a:pt x="565822" y="9584"/>
                </a:cubicBezTo>
                <a:lnTo>
                  <a:pt x="627771" y="28846"/>
                </a:lnTo>
                <a:lnTo>
                  <a:pt x="555280" y="21526"/>
                </a:lnTo>
                <a:cubicBezTo>
                  <a:pt x="295200" y="21526"/>
                  <a:pt x="84364" y="232720"/>
                  <a:pt x="84364" y="493241"/>
                </a:cubicBezTo>
                <a:cubicBezTo>
                  <a:pt x="84364" y="688632"/>
                  <a:pt x="202959" y="856276"/>
                  <a:pt x="371978" y="927886"/>
                </a:cubicBezTo>
                <a:lnTo>
                  <a:pt x="398426" y="936110"/>
                </a:lnTo>
                <a:lnTo>
                  <a:pt x="376010" y="933847"/>
                </a:lnTo>
                <a:cubicBezTo>
                  <a:pt x="161421" y="889861"/>
                  <a:pt x="0" y="699671"/>
                  <a:pt x="0" y="471715"/>
                </a:cubicBezTo>
                <a:cubicBezTo>
                  <a:pt x="0" y="211194"/>
                  <a:pt x="210836" y="0"/>
                  <a:pt x="470916" y="0"/>
                </a:cubicBezTo>
                <a:close/>
              </a:path>
            </a:pathLst>
          </a:custGeom>
          <a:gradFill flip="none" rotWithShape="1">
            <a:gsLst>
              <a:gs pos="31000">
                <a:srgbClr val="E81B23"/>
              </a:gs>
              <a:gs pos="70000">
                <a:srgbClr val="EB2F31">
                  <a:tint val="44500"/>
                  <a:satMod val="160000"/>
                </a:srgbClr>
              </a:gs>
              <a:gs pos="100000">
                <a:srgbClr val="EB2F31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gradFill>
              <a:gsLst>
                <a:gs pos="0">
                  <a:srgbClr val="E81B23"/>
                </a:gs>
                <a:gs pos="74000">
                  <a:srgbClr val="C00000"/>
                </a:gs>
                <a:gs pos="83000">
                  <a:srgbClr val="C0000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 rot="17978448">
            <a:off x="1956958" y="4743848"/>
            <a:ext cx="640080" cy="457200"/>
          </a:xfrm>
          <a:custGeom>
            <a:avLst/>
            <a:gdLst>
              <a:gd name="connsiteX0" fmla="*/ 502920 w 1005840"/>
              <a:gd name="connsiteY0" fmla="*/ 132209 h 1005840"/>
              <a:gd name="connsiteX1" fmla="*/ 91440 w 1005840"/>
              <a:gd name="connsiteY1" fmla="*/ 955169 h 1005840"/>
              <a:gd name="connsiteX2" fmla="*/ 914400 w 1005840"/>
              <a:gd name="connsiteY2" fmla="*/ 955169 h 1005840"/>
              <a:gd name="connsiteX3" fmla="*/ 502920 w 1005840"/>
              <a:gd name="connsiteY3" fmla="*/ 0 h 1005840"/>
              <a:gd name="connsiteX4" fmla="*/ 1005840 w 1005840"/>
              <a:gd name="connsiteY4" fmla="*/ 1005840 h 1005840"/>
              <a:gd name="connsiteX5" fmla="*/ 0 w 1005840"/>
              <a:gd name="connsiteY5" fmla="*/ 100584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840" h="1005840">
                <a:moveTo>
                  <a:pt x="502920" y="132209"/>
                </a:moveTo>
                <a:lnTo>
                  <a:pt x="91440" y="955169"/>
                </a:lnTo>
                <a:lnTo>
                  <a:pt x="914400" y="955169"/>
                </a:lnTo>
                <a:close/>
                <a:moveTo>
                  <a:pt x="502920" y="0"/>
                </a:moveTo>
                <a:lnTo>
                  <a:pt x="1005840" y="1005840"/>
                </a:lnTo>
                <a:lnTo>
                  <a:pt x="0" y="1005840"/>
                </a:lnTo>
                <a:close/>
              </a:path>
            </a:pathLst>
          </a:custGeom>
          <a:solidFill>
            <a:srgbClr val="FF9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 rot="19382447">
            <a:off x="3132128" y="3492774"/>
            <a:ext cx="640080" cy="457200"/>
          </a:xfrm>
          <a:custGeom>
            <a:avLst/>
            <a:gdLst>
              <a:gd name="connsiteX0" fmla="*/ 502920 w 1005840"/>
              <a:gd name="connsiteY0" fmla="*/ 132209 h 1005840"/>
              <a:gd name="connsiteX1" fmla="*/ 91440 w 1005840"/>
              <a:gd name="connsiteY1" fmla="*/ 955169 h 1005840"/>
              <a:gd name="connsiteX2" fmla="*/ 914400 w 1005840"/>
              <a:gd name="connsiteY2" fmla="*/ 955169 h 1005840"/>
              <a:gd name="connsiteX3" fmla="*/ 502920 w 1005840"/>
              <a:gd name="connsiteY3" fmla="*/ 0 h 1005840"/>
              <a:gd name="connsiteX4" fmla="*/ 1005840 w 1005840"/>
              <a:gd name="connsiteY4" fmla="*/ 1005840 h 1005840"/>
              <a:gd name="connsiteX5" fmla="*/ 0 w 1005840"/>
              <a:gd name="connsiteY5" fmla="*/ 100584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840" h="1005840">
                <a:moveTo>
                  <a:pt x="502920" y="132209"/>
                </a:moveTo>
                <a:lnTo>
                  <a:pt x="91440" y="955169"/>
                </a:lnTo>
                <a:lnTo>
                  <a:pt x="914400" y="955169"/>
                </a:lnTo>
                <a:close/>
                <a:moveTo>
                  <a:pt x="502920" y="0"/>
                </a:moveTo>
                <a:lnTo>
                  <a:pt x="1005840" y="1005840"/>
                </a:lnTo>
                <a:lnTo>
                  <a:pt x="0" y="1005840"/>
                </a:lnTo>
                <a:close/>
              </a:path>
            </a:pathLst>
          </a:custGeom>
          <a:solidFill>
            <a:srgbClr val="FFD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 rot="20838493">
            <a:off x="4739911" y="2773810"/>
            <a:ext cx="640080" cy="457200"/>
          </a:xfrm>
          <a:custGeom>
            <a:avLst/>
            <a:gdLst>
              <a:gd name="connsiteX0" fmla="*/ 502920 w 1005840"/>
              <a:gd name="connsiteY0" fmla="*/ 132209 h 1005840"/>
              <a:gd name="connsiteX1" fmla="*/ 91440 w 1005840"/>
              <a:gd name="connsiteY1" fmla="*/ 955169 h 1005840"/>
              <a:gd name="connsiteX2" fmla="*/ 914400 w 1005840"/>
              <a:gd name="connsiteY2" fmla="*/ 955169 h 1005840"/>
              <a:gd name="connsiteX3" fmla="*/ 502920 w 1005840"/>
              <a:gd name="connsiteY3" fmla="*/ 0 h 1005840"/>
              <a:gd name="connsiteX4" fmla="*/ 1005840 w 1005840"/>
              <a:gd name="connsiteY4" fmla="*/ 1005840 h 1005840"/>
              <a:gd name="connsiteX5" fmla="*/ 0 w 1005840"/>
              <a:gd name="connsiteY5" fmla="*/ 100584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840" h="1005840">
                <a:moveTo>
                  <a:pt x="502920" y="132209"/>
                </a:moveTo>
                <a:lnTo>
                  <a:pt x="91440" y="955169"/>
                </a:lnTo>
                <a:lnTo>
                  <a:pt x="914400" y="955169"/>
                </a:lnTo>
                <a:close/>
                <a:moveTo>
                  <a:pt x="502920" y="0"/>
                </a:moveTo>
                <a:lnTo>
                  <a:pt x="1005840" y="1005840"/>
                </a:lnTo>
                <a:lnTo>
                  <a:pt x="0" y="1005840"/>
                </a:lnTo>
                <a:close/>
              </a:path>
            </a:pathLst>
          </a:custGeom>
          <a:solidFill>
            <a:srgbClr val="4AC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 rot="638936">
            <a:off x="6573308" y="2721668"/>
            <a:ext cx="640080" cy="457200"/>
          </a:xfrm>
          <a:custGeom>
            <a:avLst/>
            <a:gdLst>
              <a:gd name="connsiteX0" fmla="*/ 502920 w 1005840"/>
              <a:gd name="connsiteY0" fmla="*/ 132209 h 1005840"/>
              <a:gd name="connsiteX1" fmla="*/ 91440 w 1005840"/>
              <a:gd name="connsiteY1" fmla="*/ 955169 h 1005840"/>
              <a:gd name="connsiteX2" fmla="*/ 914400 w 1005840"/>
              <a:gd name="connsiteY2" fmla="*/ 955169 h 1005840"/>
              <a:gd name="connsiteX3" fmla="*/ 502920 w 1005840"/>
              <a:gd name="connsiteY3" fmla="*/ 0 h 1005840"/>
              <a:gd name="connsiteX4" fmla="*/ 1005840 w 1005840"/>
              <a:gd name="connsiteY4" fmla="*/ 1005840 h 1005840"/>
              <a:gd name="connsiteX5" fmla="*/ 0 w 1005840"/>
              <a:gd name="connsiteY5" fmla="*/ 100584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840" h="1005840">
                <a:moveTo>
                  <a:pt x="502920" y="132209"/>
                </a:moveTo>
                <a:lnTo>
                  <a:pt x="91440" y="955169"/>
                </a:lnTo>
                <a:lnTo>
                  <a:pt x="914400" y="955169"/>
                </a:lnTo>
                <a:close/>
                <a:moveTo>
                  <a:pt x="502920" y="0"/>
                </a:moveTo>
                <a:lnTo>
                  <a:pt x="1005840" y="1005840"/>
                </a:lnTo>
                <a:lnTo>
                  <a:pt x="0" y="1005840"/>
                </a:lnTo>
                <a:close/>
              </a:path>
            </a:pathLst>
          </a:custGeom>
          <a:solidFill>
            <a:srgbClr val="F57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 rot="2137593">
            <a:off x="8352016" y="3481619"/>
            <a:ext cx="640080" cy="457200"/>
          </a:xfrm>
          <a:custGeom>
            <a:avLst/>
            <a:gdLst>
              <a:gd name="connsiteX0" fmla="*/ 502920 w 1005840"/>
              <a:gd name="connsiteY0" fmla="*/ 132209 h 1005840"/>
              <a:gd name="connsiteX1" fmla="*/ 91440 w 1005840"/>
              <a:gd name="connsiteY1" fmla="*/ 955169 h 1005840"/>
              <a:gd name="connsiteX2" fmla="*/ 914400 w 1005840"/>
              <a:gd name="connsiteY2" fmla="*/ 955169 h 1005840"/>
              <a:gd name="connsiteX3" fmla="*/ 502920 w 1005840"/>
              <a:gd name="connsiteY3" fmla="*/ 0 h 1005840"/>
              <a:gd name="connsiteX4" fmla="*/ 1005840 w 1005840"/>
              <a:gd name="connsiteY4" fmla="*/ 1005840 h 1005840"/>
              <a:gd name="connsiteX5" fmla="*/ 0 w 1005840"/>
              <a:gd name="connsiteY5" fmla="*/ 100584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840" h="1005840">
                <a:moveTo>
                  <a:pt x="502920" y="132209"/>
                </a:moveTo>
                <a:lnTo>
                  <a:pt x="91440" y="955169"/>
                </a:lnTo>
                <a:lnTo>
                  <a:pt x="914400" y="955169"/>
                </a:lnTo>
                <a:close/>
                <a:moveTo>
                  <a:pt x="502920" y="0"/>
                </a:moveTo>
                <a:lnTo>
                  <a:pt x="1005840" y="1005840"/>
                </a:lnTo>
                <a:lnTo>
                  <a:pt x="0" y="1005840"/>
                </a:lnTo>
                <a:close/>
              </a:path>
            </a:pathLst>
          </a:custGeom>
          <a:solidFill>
            <a:srgbClr val="68B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 rot="3504030">
            <a:off x="9584899" y="4783578"/>
            <a:ext cx="640080" cy="457200"/>
          </a:xfrm>
          <a:custGeom>
            <a:avLst/>
            <a:gdLst>
              <a:gd name="connsiteX0" fmla="*/ 502920 w 1005840"/>
              <a:gd name="connsiteY0" fmla="*/ 132209 h 1005840"/>
              <a:gd name="connsiteX1" fmla="*/ 91440 w 1005840"/>
              <a:gd name="connsiteY1" fmla="*/ 955169 h 1005840"/>
              <a:gd name="connsiteX2" fmla="*/ 914400 w 1005840"/>
              <a:gd name="connsiteY2" fmla="*/ 955169 h 1005840"/>
              <a:gd name="connsiteX3" fmla="*/ 502920 w 1005840"/>
              <a:gd name="connsiteY3" fmla="*/ 0 h 1005840"/>
              <a:gd name="connsiteX4" fmla="*/ 1005840 w 1005840"/>
              <a:gd name="connsiteY4" fmla="*/ 1005840 h 1005840"/>
              <a:gd name="connsiteX5" fmla="*/ 0 w 1005840"/>
              <a:gd name="connsiteY5" fmla="*/ 100584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840" h="1005840">
                <a:moveTo>
                  <a:pt x="502920" y="132209"/>
                </a:moveTo>
                <a:lnTo>
                  <a:pt x="91440" y="955169"/>
                </a:lnTo>
                <a:lnTo>
                  <a:pt x="914400" y="955169"/>
                </a:lnTo>
                <a:close/>
                <a:moveTo>
                  <a:pt x="502920" y="0"/>
                </a:moveTo>
                <a:lnTo>
                  <a:pt x="1005840" y="1005840"/>
                </a:lnTo>
                <a:lnTo>
                  <a:pt x="0" y="1005840"/>
                </a:lnTo>
                <a:close/>
              </a:path>
            </a:pathLst>
          </a:custGeom>
          <a:solidFill>
            <a:srgbClr val="E81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1462722" y="4325970"/>
            <a:ext cx="516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796801" y="2888842"/>
            <a:ext cx="516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642619" y="2079692"/>
            <a:ext cx="516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857910" y="1968706"/>
            <a:ext cx="516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8949925" y="2841140"/>
            <a:ext cx="516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0296366" y="4268617"/>
            <a:ext cx="516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3466" y="3670408"/>
            <a:ext cx="3150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A6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ব্যক্তিখাতকে</a:t>
            </a:r>
            <a:r>
              <a:rPr lang="en-US" sz="2800" dirty="0" smtClean="0">
                <a:solidFill>
                  <a:srgbClr val="CA6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A6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2800" dirty="0" smtClean="0">
                <a:solidFill>
                  <a:srgbClr val="CA6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A67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endParaRPr lang="en-US" sz="2800" dirty="0">
              <a:solidFill>
                <a:srgbClr val="CA67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9144569" y="2103932"/>
            <a:ext cx="2819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4090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দেশরক্ষা</a:t>
            </a:r>
            <a:r>
              <a:rPr lang="en-US" sz="2800" dirty="0" smtClean="0">
                <a:solidFill>
                  <a:srgbClr val="4090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4090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2800" dirty="0" smtClean="0">
                <a:solidFill>
                  <a:srgbClr val="4090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4090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endParaRPr lang="en-US" sz="2800" dirty="0">
              <a:solidFill>
                <a:srgbClr val="4090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83774" y="2184219"/>
            <a:ext cx="4021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EC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dirty="0" smtClean="0">
                <a:solidFill>
                  <a:srgbClr val="FEC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EC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2800" dirty="0" smtClean="0">
                <a:solidFill>
                  <a:srgbClr val="FEC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FEC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800" dirty="0" smtClean="0">
                <a:solidFill>
                  <a:srgbClr val="FEC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EC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800" dirty="0" smtClean="0">
                <a:solidFill>
                  <a:srgbClr val="FEC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EC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endParaRPr lang="en-US" sz="2800" dirty="0">
              <a:solidFill>
                <a:srgbClr val="FEC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792539" y="1269280"/>
            <a:ext cx="5317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585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অত্যাবশ্যকীয়</a:t>
            </a:r>
            <a:r>
              <a:rPr lang="en-US" sz="2800" dirty="0" smtClean="0">
                <a:solidFill>
                  <a:srgbClr val="F585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F585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জীবনরক্ষাকারী</a:t>
            </a:r>
            <a:r>
              <a:rPr lang="en-US" sz="2800" dirty="0" smtClean="0">
                <a:solidFill>
                  <a:srgbClr val="F585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585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2800" dirty="0" smtClean="0">
                <a:solidFill>
                  <a:srgbClr val="F585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585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endParaRPr lang="en-US" sz="2800" dirty="0">
              <a:solidFill>
                <a:srgbClr val="F585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0267255" y="3636185"/>
            <a:ext cx="1540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E81B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r>
              <a:rPr lang="en-US" sz="2800" dirty="0" smtClean="0">
                <a:solidFill>
                  <a:srgbClr val="E81B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E81B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দমন</a:t>
            </a:r>
            <a:endParaRPr lang="en-US" sz="2800" dirty="0">
              <a:solidFill>
                <a:srgbClr val="E81B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017932" y="1250755"/>
            <a:ext cx="4404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2495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শ্রমিকদের</a:t>
            </a:r>
            <a:r>
              <a:rPr lang="en-US" sz="2800" dirty="0" smtClean="0">
                <a:solidFill>
                  <a:srgbClr val="2495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495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2800" dirty="0" smtClean="0">
                <a:solidFill>
                  <a:srgbClr val="2495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495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প্রাপ্যতা</a:t>
            </a:r>
            <a:r>
              <a:rPr lang="en-US" sz="2800" dirty="0" smtClean="0">
                <a:solidFill>
                  <a:srgbClr val="2495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495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নিশ্চিতকরণ</a:t>
            </a:r>
            <a:endParaRPr lang="en-US" sz="2800" dirty="0">
              <a:solidFill>
                <a:srgbClr val="2495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40792" y="5401972"/>
            <a:ext cx="3310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উদ্দেশ্যাবলি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 flipV="1">
            <a:off x="0" y="0"/>
            <a:ext cx="12192000" cy="731520"/>
            <a:chOff x="1003679" y="3038047"/>
            <a:chExt cx="9528183" cy="731520"/>
          </a:xfrm>
        </p:grpSpPr>
        <p:sp>
          <p:nvSpPr>
            <p:cNvPr id="44" name="Freeform 43"/>
            <p:cNvSpPr/>
            <p:nvPr/>
          </p:nvSpPr>
          <p:spPr>
            <a:xfrm>
              <a:off x="1109693" y="3038047"/>
              <a:ext cx="817597" cy="731520"/>
            </a:xfrm>
            <a:custGeom>
              <a:avLst/>
              <a:gdLst>
                <a:gd name="connsiteX0" fmla="*/ 0 w 817597"/>
                <a:gd name="connsiteY0" fmla="*/ 0 h 731520"/>
                <a:gd name="connsiteX1" fmla="*/ 86077 w 817597"/>
                <a:gd name="connsiteY1" fmla="*/ 0 h 731520"/>
                <a:gd name="connsiteX2" fmla="*/ 817597 w 817597"/>
                <a:gd name="connsiteY2" fmla="*/ 731520 h 731520"/>
                <a:gd name="connsiteX3" fmla="*/ 11357 w 817597"/>
                <a:gd name="connsiteY3" fmla="*/ 74415 h 731520"/>
                <a:gd name="connsiteX4" fmla="*/ 0 w 817597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597" h="731520">
                  <a:moveTo>
                    <a:pt x="0" y="0"/>
                  </a:moveTo>
                  <a:lnTo>
                    <a:pt x="86077" y="0"/>
                  </a:lnTo>
                  <a:cubicBezTo>
                    <a:pt x="86077" y="404007"/>
                    <a:pt x="413590" y="731520"/>
                    <a:pt x="817597" y="731520"/>
                  </a:cubicBezTo>
                  <a:cubicBezTo>
                    <a:pt x="419903" y="731520"/>
                    <a:pt x="88095" y="449424"/>
                    <a:pt x="11357" y="7441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A42700"/>
                </a:gs>
                <a:gs pos="74000">
                  <a:srgbClr val="A42700"/>
                </a:gs>
                <a:gs pos="83000">
                  <a:srgbClr val="A42700"/>
                </a:gs>
                <a:gs pos="100000">
                  <a:srgbClr val="A427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1287210" y="3038047"/>
              <a:ext cx="529509" cy="720374"/>
            </a:xfrm>
            <a:custGeom>
              <a:avLst/>
              <a:gdLst>
                <a:gd name="connsiteX0" fmla="*/ 9218 w 529509"/>
                <a:gd name="connsiteY0" fmla="*/ 0 h 720374"/>
                <a:gd name="connsiteX1" fmla="*/ 125033 w 529509"/>
                <a:gd name="connsiteY1" fmla="*/ 0 h 720374"/>
                <a:gd name="connsiteX2" fmla="*/ 102586 w 529509"/>
                <a:gd name="connsiteY2" fmla="*/ 72310 h 720374"/>
                <a:gd name="connsiteX3" fmla="*/ 91440 w 529509"/>
                <a:gd name="connsiteY3" fmla="*/ 182880 h 720374"/>
                <a:gd name="connsiteX4" fmla="*/ 426524 w 529509"/>
                <a:gd name="connsiteY4" fmla="*/ 688405 h 720374"/>
                <a:gd name="connsiteX5" fmla="*/ 529509 w 529509"/>
                <a:gd name="connsiteY5" fmla="*/ 720374 h 720374"/>
                <a:gd name="connsiteX6" fmla="*/ 511082 w 529509"/>
                <a:gd name="connsiteY6" fmla="*/ 718516 h 720374"/>
                <a:gd name="connsiteX7" fmla="*/ 0 w 529509"/>
                <a:gd name="connsiteY7" fmla="*/ 91440 h 720374"/>
                <a:gd name="connsiteX8" fmla="*/ 9218 w 529509"/>
                <a:gd name="connsiteY8" fmla="*/ 0 h 72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509" h="720374">
                  <a:moveTo>
                    <a:pt x="9218" y="0"/>
                  </a:moveTo>
                  <a:lnTo>
                    <a:pt x="125033" y="0"/>
                  </a:lnTo>
                  <a:lnTo>
                    <a:pt x="102586" y="72310"/>
                  </a:lnTo>
                  <a:cubicBezTo>
                    <a:pt x="95278" y="108025"/>
                    <a:pt x="91440" y="145004"/>
                    <a:pt x="91440" y="182880"/>
                  </a:cubicBezTo>
                  <a:cubicBezTo>
                    <a:pt x="91440" y="410135"/>
                    <a:pt x="229609" y="605117"/>
                    <a:pt x="426524" y="688405"/>
                  </a:cubicBezTo>
                  <a:lnTo>
                    <a:pt x="529509" y="720374"/>
                  </a:lnTo>
                  <a:lnTo>
                    <a:pt x="511082" y="718516"/>
                  </a:lnTo>
                  <a:cubicBezTo>
                    <a:pt x="219408" y="658831"/>
                    <a:pt x="0" y="400758"/>
                    <a:pt x="0" y="91440"/>
                  </a:cubicBezTo>
                  <a:lnTo>
                    <a:pt x="9218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9718822" y="3038047"/>
              <a:ext cx="529508" cy="720374"/>
            </a:xfrm>
            <a:custGeom>
              <a:avLst/>
              <a:gdLst>
                <a:gd name="connsiteX0" fmla="*/ 404475 w 529508"/>
                <a:gd name="connsiteY0" fmla="*/ 0 h 720374"/>
                <a:gd name="connsiteX1" fmla="*/ 520290 w 529508"/>
                <a:gd name="connsiteY1" fmla="*/ 0 h 720374"/>
                <a:gd name="connsiteX2" fmla="*/ 529508 w 529508"/>
                <a:gd name="connsiteY2" fmla="*/ 91440 h 720374"/>
                <a:gd name="connsiteX3" fmla="*/ 18426 w 529508"/>
                <a:gd name="connsiteY3" fmla="*/ 718516 h 720374"/>
                <a:gd name="connsiteX4" fmla="*/ 0 w 529508"/>
                <a:gd name="connsiteY4" fmla="*/ 720374 h 720374"/>
                <a:gd name="connsiteX5" fmla="*/ 102984 w 529508"/>
                <a:gd name="connsiteY5" fmla="*/ 688405 h 720374"/>
                <a:gd name="connsiteX6" fmla="*/ 438068 w 529508"/>
                <a:gd name="connsiteY6" fmla="*/ 182880 h 720374"/>
                <a:gd name="connsiteX7" fmla="*/ 426922 w 529508"/>
                <a:gd name="connsiteY7" fmla="*/ 72310 h 720374"/>
                <a:gd name="connsiteX8" fmla="*/ 404475 w 529508"/>
                <a:gd name="connsiteY8" fmla="*/ 0 h 72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508" h="720374">
                  <a:moveTo>
                    <a:pt x="404475" y="0"/>
                  </a:moveTo>
                  <a:lnTo>
                    <a:pt x="520290" y="0"/>
                  </a:lnTo>
                  <a:lnTo>
                    <a:pt x="529508" y="91440"/>
                  </a:lnTo>
                  <a:cubicBezTo>
                    <a:pt x="529508" y="400758"/>
                    <a:pt x="310100" y="658831"/>
                    <a:pt x="18426" y="718516"/>
                  </a:cubicBezTo>
                  <a:lnTo>
                    <a:pt x="0" y="720374"/>
                  </a:lnTo>
                  <a:lnTo>
                    <a:pt x="102984" y="688405"/>
                  </a:lnTo>
                  <a:cubicBezTo>
                    <a:pt x="299899" y="605117"/>
                    <a:pt x="438068" y="410135"/>
                    <a:pt x="438068" y="182880"/>
                  </a:cubicBezTo>
                  <a:cubicBezTo>
                    <a:pt x="438068" y="145004"/>
                    <a:pt x="434230" y="108025"/>
                    <a:pt x="426922" y="72310"/>
                  </a:cubicBezTo>
                  <a:lnTo>
                    <a:pt x="404475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9608250" y="3038047"/>
              <a:ext cx="817597" cy="731520"/>
            </a:xfrm>
            <a:custGeom>
              <a:avLst/>
              <a:gdLst>
                <a:gd name="connsiteX0" fmla="*/ 731520 w 817597"/>
                <a:gd name="connsiteY0" fmla="*/ 0 h 731520"/>
                <a:gd name="connsiteX1" fmla="*/ 817597 w 817597"/>
                <a:gd name="connsiteY1" fmla="*/ 0 h 731520"/>
                <a:gd name="connsiteX2" fmla="*/ 806240 w 817597"/>
                <a:gd name="connsiteY2" fmla="*/ 74415 h 731520"/>
                <a:gd name="connsiteX3" fmla="*/ 0 w 817597"/>
                <a:gd name="connsiteY3" fmla="*/ 731520 h 731520"/>
                <a:gd name="connsiteX4" fmla="*/ 731520 w 817597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597" h="731520">
                  <a:moveTo>
                    <a:pt x="731520" y="0"/>
                  </a:moveTo>
                  <a:lnTo>
                    <a:pt x="817597" y="0"/>
                  </a:lnTo>
                  <a:lnTo>
                    <a:pt x="806240" y="74415"/>
                  </a:lnTo>
                  <a:cubicBezTo>
                    <a:pt x="729502" y="449424"/>
                    <a:pt x="397694" y="731520"/>
                    <a:pt x="0" y="731520"/>
                  </a:cubicBezTo>
                  <a:cubicBezTo>
                    <a:pt x="404007" y="731520"/>
                    <a:pt x="731520" y="404007"/>
                    <a:pt x="731520" y="0"/>
                  </a:cubicBezTo>
                  <a:close/>
                </a:path>
              </a:pathLst>
            </a:custGeom>
            <a:gradFill>
              <a:gsLst>
                <a:gs pos="0">
                  <a:srgbClr val="A42700"/>
                </a:gs>
                <a:gs pos="74000">
                  <a:srgbClr val="A42700"/>
                </a:gs>
                <a:gs pos="83000">
                  <a:srgbClr val="A42700"/>
                </a:gs>
                <a:gs pos="100000">
                  <a:srgbClr val="A427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1816719" y="3758421"/>
              <a:ext cx="110571" cy="11146"/>
            </a:xfrm>
            <a:custGeom>
              <a:avLst/>
              <a:gdLst>
                <a:gd name="connsiteX0" fmla="*/ 0 w 110571"/>
                <a:gd name="connsiteY0" fmla="*/ 0 h 11146"/>
                <a:gd name="connsiteX1" fmla="*/ 110571 w 110571"/>
                <a:gd name="connsiteY1" fmla="*/ 11146 h 11146"/>
                <a:gd name="connsiteX2" fmla="*/ 1 w 110571"/>
                <a:gd name="connsiteY2" fmla="*/ 0 h 11146"/>
                <a:gd name="connsiteX3" fmla="*/ 0 w 110571"/>
                <a:gd name="connsiteY3" fmla="*/ 0 h 1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71" h="11146">
                  <a:moveTo>
                    <a:pt x="0" y="0"/>
                  </a:moveTo>
                  <a:lnTo>
                    <a:pt x="110571" y="11146"/>
                  </a:lnTo>
                  <a:cubicBezTo>
                    <a:pt x="72695" y="11146"/>
                    <a:pt x="35716" y="7308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9608250" y="3758421"/>
              <a:ext cx="110572" cy="11146"/>
            </a:xfrm>
            <a:custGeom>
              <a:avLst/>
              <a:gdLst>
                <a:gd name="connsiteX0" fmla="*/ 110572 w 110572"/>
                <a:gd name="connsiteY0" fmla="*/ 0 h 11146"/>
                <a:gd name="connsiteX1" fmla="*/ 110570 w 110572"/>
                <a:gd name="connsiteY1" fmla="*/ 0 h 11146"/>
                <a:gd name="connsiteX2" fmla="*/ 0 w 110572"/>
                <a:gd name="connsiteY2" fmla="*/ 11146 h 11146"/>
                <a:gd name="connsiteX3" fmla="*/ 110572 w 110572"/>
                <a:gd name="connsiteY3" fmla="*/ 0 h 1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72" h="11146">
                  <a:moveTo>
                    <a:pt x="110572" y="0"/>
                  </a:moveTo>
                  <a:lnTo>
                    <a:pt x="110570" y="0"/>
                  </a:lnTo>
                  <a:cubicBezTo>
                    <a:pt x="74855" y="7308"/>
                    <a:pt x="37876" y="11146"/>
                    <a:pt x="0" y="11146"/>
                  </a:cubicBezTo>
                  <a:lnTo>
                    <a:pt x="11057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1003679" y="3038047"/>
              <a:ext cx="923611" cy="731520"/>
            </a:xfrm>
            <a:custGeom>
              <a:avLst/>
              <a:gdLst>
                <a:gd name="connsiteX0" fmla="*/ 0 w 923611"/>
                <a:gd name="connsiteY0" fmla="*/ 0 h 731520"/>
                <a:gd name="connsiteX1" fmla="*/ 106014 w 923611"/>
                <a:gd name="connsiteY1" fmla="*/ 0 h 731520"/>
                <a:gd name="connsiteX2" fmla="*/ 117371 w 923611"/>
                <a:gd name="connsiteY2" fmla="*/ 74415 h 731520"/>
                <a:gd name="connsiteX3" fmla="*/ 923611 w 923611"/>
                <a:gd name="connsiteY3" fmla="*/ 731520 h 731520"/>
                <a:gd name="connsiteX4" fmla="*/ 856017 w 923611"/>
                <a:gd name="connsiteY4" fmla="*/ 731520 h 731520"/>
                <a:gd name="connsiteX5" fmla="*/ 5900 w 923611"/>
                <a:gd name="connsiteY5" fmla="*/ 38654 h 731520"/>
                <a:gd name="connsiteX6" fmla="*/ 0 w 923611"/>
                <a:gd name="connsiteY6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611" h="731520">
                  <a:moveTo>
                    <a:pt x="0" y="0"/>
                  </a:moveTo>
                  <a:lnTo>
                    <a:pt x="106014" y="0"/>
                  </a:lnTo>
                  <a:lnTo>
                    <a:pt x="117371" y="74415"/>
                  </a:lnTo>
                  <a:cubicBezTo>
                    <a:pt x="194109" y="449424"/>
                    <a:pt x="525917" y="731520"/>
                    <a:pt x="923611" y="731520"/>
                  </a:cubicBezTo>
                  <a:lnTo>
                    <a:pt x="856017" y="731520"/>
                  </a:lnTo>
                  <a:cubicBezTo>
                    <a:pt x="436679" y="731520"/>
                    <a:pt x="86814" y="434072"/>
                    <a:pt x="5900" y="38654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50000"/>
                  </a:schemeClr>
                </a:gs>
                <a:gs pos="74000">
                  <a:schemeClr val="accent6">
                    <a:lumMod val="50000"/>
                  </a:schemeClr>
                </a:gs>
                <a:gs pos="83000">
                  <a:schemeClr val="accent6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1195770" y="3038047"/>
              <a:ext cx="731520" cy="731520"/>
            </a:xfrm>
            <a:custGeom>
              <a:avLst/>
              <a:gdLst>
                <a:gd name="connsiteX0" fmla="*/ 0 w 731520"/>
                <a:gd name="connsiteY0" fmla="*/ 0 h 731520"/>
                <a:gd name="connsiteX1" fmla="*/ 100658 w 731520"/>
                <a:gd name="connsiteY1" fmla="*/ 0 h 731520"/>
                <a:gd name="connsiteX2" fmla="*/ 91440 w 731520"/>
                <a:gd name="connsiteY2" fmla="*/ 91440 h 731520"/>
                <a:gd name="connsiteX3" fmla="*/ 602522 w 731520"/>
                <a:gd name="connsiteY3" fmla="*/ 718516 h 731520"/>
                <a:gd name="connsiteX4" fmla="*/ 620949 w 731520"/>
                <a:gd name="connsiteY4" fmla="*/ 720374 h 731520"/>
                <a:gd name="connsiteX5" fmla="*/ 620950 w 731520"/>
                <a:gd name="connsiteY5" fmla="*/ 720374 h 731520"/>
                <a:gd name="connsiteX6" fmla="*/ 731520 w 731520"/>
                <a:gd name="connsiteY6" fmla="*/ 731520 h 731520"/>
                <a:gd name="connsiteX7" fmla="*/ 0 w 731520"/>
                <a:gd name="connsiteY7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0" h="731520">
                  <a:moveTo>
                    <a:pt x="0" y="0"/>
                  </a:moveTo>
                  <a:lnTo>
                    <a:pt x="100658" y="0"/>
                  </a:lnTo>
                  <a:lnTo>
                    <a:pt x="91440" y="91440"/>
                  </a:lnTo>
                  <a:cubicBezTo>
                    <a:pt x="91440" y="400758"/>
                    <a:pt x="310848" y="658831"/>
                    <a:pt x="602522" y="718516"/>
                  </a:cubicBezTo>
                  <a:lnTo>
                    <a:pt x="620949" y="720374"/>
                  </a:lnTo>
                  <a:lnTo>
                    <a:pt x="620950" y="720374"/>
                  </a:lnTo>
                  <a:cubicBezTo>
                    <a:pt x="656665" y="727682"/>
                    <a:pt x="693644" y="731520"/>
                    <a:pt x="731520" y="731520"/>
                  </a:cubicBezTo>
                  <a:cubicBezTo>
                    <a:pt x="327513" y="731520"/>
                    <a:pt x="0" y="404007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1378650" y="3038047"/>
              <a:ext cx="8778240" cy="731520"/>
            </a:xfrm>
            <a:custGeom>
              <a:avLst/>
              <a:gdLst>
                <a:gd name="connsiteX0" fmla="*/ 33593 w 8778240"/>
                <a:gd name="connsiteY0" fmla="*/ 0 h 731520"/>
                <a:gd name="connsiteX1" fmla="*/ 8744647 w 8778240"/>
                <a:gd name="connsiteY1" fmla="*/ 0 h 731520"/>
                <a:gd name="connsiteX2" fmla="*/ 8767094 w 8778240"/>
                <a:gd name="connsiteY2" fmla="*/ 72310 h 731520"/>
                <a:gd name="connsiteX3" fmla="*/ 8778240 w 8778240"/>
                <a:gd name="connsiteY3" fmla="*/ 182880 h 731520"/>
                <a:gd name="connsiteX4" fmla="*/ 8443156 w 8778240"/>
                <a:gd name="connsiteY4" fmla="*/ 688405 h 731520"/>
                <a:gd name="connsiteX5" fmla="*/ 8340172 w 8778240"/>
                <a:gd name="connsiteY5" fmla="*/ 720374 h 731520"/>
                <a:gd name="connsiteX6" fmla="*/ 8229600 w 8778240"/>
                <a:gd name="connsiteY6" fmla="*/ 731520 h 731520"/>
                <a:gd name="connsiteX7" fmla="*/ 548640 w 8778240"/>
                <a:gd name="connsiteY7" fmla="*/ 731520 h 731520"/>
                <a:gd name="connsiteX8" fmla="*/ 438069 w 8778240"/>
                <a:gd name="connsiteY8" fmla="*/ 720374 h 731520"/>
                <a:gd name="connsiteX9" fmla="*/ 335084 w 8778240"/>
                <a:gd name="connsiteY9" fmla="*/ 688405 h 731520"/>
                <a:gd name="connsiteX10" fmla="*/ 0 w 8778240"/>
                <a:gd name="connsiteY10" fmla="*/ 182880 h 731520"/>
                <a:gd name="connsiteX11" fmla="*/ 11146 w 8778240"/>
                <a:gd name="connsiteY11" fmla="*/ 72310 h 731520"/>
                <a:gd name="connsiteX12" fmla="*/ 33593 w 8778240"/>
                <a:gd name="connsiteY12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78240" h="731520">
                  <a:moveTo>
                    <a:pt x="33593" y="0"/>
                  </a:moveTo>
                  <a:lnTo>
                    <a:pt x="8744647" y="0"/>
                  </a:lnTo>
                  <a:lnTo>
                    <a:pt x="8767094" y="72310"/>
                  </a:lnTo>
                  <a:cubicBezTo>
                    <a:pt x="8774402" y="108025"/>
                    <a:pt x="8778240" y="145004"/>
                    <a:pt x="8778240" y="182880"/>
                  </a:cubicBezTo>
                  <a:cubicBezTo>
                    <a:pt x="8778240" y="410135"/>
                    <a:pt x="8640071" y="605117"/>
                    <a:pt x="8443156" y="688405"/>
                  </a:cubicBezTo>
                  <a:lnTo>
                    <a:pt x="8340172" y="720374"/>
                  </a:lnTo>
                  <a:lnTo>
                    <a:pt x="8229600" y="731520"/>
                  </a:lnTo>
                  <a:lnTo>
                    <a:pt x="548640" y="731520"/>
                  </a:lnTo>
                  <a:lnTo>
                    <a:pt x="438069" y="720374"/>
                  </a:lnTo>
                  <a:lnTo>
                    <a:pt x="335084" y="688405"/>
                  </a:lnTo>
                  <a:cubicBezTo>
                    <a:pt x="138169" y="605117"/>
                    <a:pt x="0" y="410135"/>
                    <a:pt x="0" y="182880"/>
                  </a:cubicBezTo>
                  <a:cubicBezTo>
                    <a:pt x="0" y="145004"/>
                    <a:pt x="3838" y="108025"/>
                    <a:pt x="11146" y="72310"/>
                  </a:cubicBezTo>
                  <a:lnTo>
                    <a:pt x="3359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9608250" y="3038047"/>
              <a:ext cx="731520" cy="731520"/>
            </a:xfrm>
            <a:custGeom>
              <a:avLst/>
              <a:gdLst>
                <a:gd name="connsiteX0" fmla="*/ 630862 w 731520"/>
                <a:gd name="connsiteY0" fmla="*/ 0 h 731520"/>
                <a:gd name="connsiteX1" fmla="*/ 731520 w 731520"/>
                <a:gd name="connsiteY1" fmla="*/ 0 h 731520"/>
                <a:gd name="connsiteX2" fmla="*/ 0 w 731520"/>
                <a:gd name="connsiteY2" fmla="*/ 731520 h 731520"/>
                <a:gd name="connsiteX3" fmla="*/ 110570 w 731520"/>
                <a:gd name="connsiteY3" fmla="*/ 720374 h 731520"/>
                <a:gd name="connsiteX4" fmla="*/ 110572 w 731520"/>
                <a:gd name="connsiteY4" fmla="*/ 720374 h 731520"/>
                <a:gd name="connsiteX5" fmla="*/ 128998 w 731520"/>
                <a:gd name="connsiteY5" fmla="*/ 718516 h 731520"/>
                <a:gd name="connsiteX6" fmla="*/ 640080 w 731520"/>
                <a:gd name="connsiteY6" fmla="*/ 91440 h 731520"/>
                <a:gd name="connsiteX7" fmla="*/ 630862 w 731520"/>
                <a:gd name="connsiteY7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0" h="731520">
                  <a:moveTo>
                    <a:pt x="630862" y="0"/>
                  </a:moveTo>
                  <a:lnTo>
                    <a:pt x="731520" y="0"/>
                  </a:lnTo>
                  <a:cubicBezTo>
                    <a:pt x="731520" y="404007"/>
                    <a:pt x="404007" y="731520"/>
                    <a:pt x="0" y="731520"/>
                  </a:cubicBezTo>
                  <a:cubicBezTo>
                    <a:pt x="37876" y="731520"/>
                    <a:pt x="74855" y="727682"/>
                    <a:pt x="110570" y="720374"/>
                  </a:cubicBezTo>
                  <a:lnTo>
                    <a:pt x="110572" y="720374"/>
                  </a:lnTo>
                  <a:lnTo>
                    <a:pt x="128998" y="718516"/>
                  </a:lnTo>
                  <a:cubicBezTo>
                    <a:pt x="420672" y="658831"/>
                    <a:pt x="640080" y="400758"/>
                    <a:pt x="640080" y="91440"/>
                  </a:cubicBezTo>
                  <a:lnTo>
                    <a:pt x="63086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9608250" y="3038047"/>
              <a:ext cx="923612" cy="731520"/>
            </a:xfrm>
            <a:custGeom>
              <a:avLst/>
              <a:gdLst>
                <a:gd name="connsiteX0" fmla="*/ 817597 w 923612"/>
                <a:gd name="connsiteY0" fmla="*/ 0 h 731520"/>
                <a:gd name="connsiteX1" fmla="*/ 923612 w 923612"/>
                <a:gd name="connsiteY1" fmla="*/ 0 h 731520"/>
                <a:gd name="connsiteX2" fmla="*/ 917712 w 923612"/>
                <a:gd name="connsiteY2" fmla="*/ 38654 h 731520"/>
                <a:gd name="connsiteX3" fmla="*/ 67595 w 923612"/>
                <a:gd name="connsiteY3" fmla="*/ 731520 h 731520"/>
                <a:gd name="connsiteX4" fmla="*/ 0 w 923612"/>
                <a:gd name="connsiteY4" fmla="*/ 731520 h 731520"/>
                <a:gd name="connsiteX5" fmla="*/ 806240 w 923612"/>
                <a:gd name="connsiteY5" fmla="*/ 74415 h 731520"/>
                <a:gd name="connsiteX6" fmla="*/ 817597 w 923612"/>
                <a:gd name="connsiteY6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612" h="731520">
                  <a:moveTo>
                    <a:pt x="817597" y="0"/>
                  </a:moveTo>
                  <a:lnTo>
                    <a:pt x="923612" y="0"/>
                  </a:lnTo>
                  <a:lnTo>
                    <a:pt x="917712" y="38654"/>
                  </a:lnTo>
                  <a:cubicBezTo>
                    <a:pt x="836798" y="434072"/>
                    <a:pt x="486933" y="731520"/>
                    <a:pt x="67595" y="731520"/>
                  </a:cubicBezTo>
                  <a:lnTo>
                    <a:pt x="0" y="731520"/>
                  </a:lnTo>
                  <a:cubicBezTo>
                    <a:pt x="397694" y="731520"/>
                    <a:pt x="729502" y="449424"/>
                    <a:pt x="806240" y="74415"/>
                  </a:cubicBezTo>
                  <a:lnTo>
                    <a:pt x="817597" y="0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50000"/>
                  </a:schemeClr>
                </a:gs>
                <a:gs pos="74000">
                  <a:schemeClr val="accent6">
                    <a:lumMod val="50000"/>
                  </a:schemeClr>
                </a:gs>
                <a:gs pos="83000">
                  <a:schemeClr val="accent6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0" y="6126480"/>
            <a:ext cx="12192000" cy="731520"/>
            <a:chOff x="1003679" y="3038047"/>
            <a:chExt cx="9528183" cy="731520"/>
          </a:xfrm>
        </p:grpSpPr>
        <p:sp>
          <p:nvSpPr>
            <p:cNvPr id="56" name="Freeform 55"/>
            <p:cNvSpPr/>
            <p:nvPr/>
          </p:nvSpPr>
          <p:spPr>
            <a:xfrm>
              <a:off x="1109693" y="3038047"/>
              <a:ext cx="817597" cy="731520"/>
            </a:xfrm>
            <a:custGeom>
              <a:avLst/>
              <a:gdLst>
                <a:gd name="connsiteX0" fmla="*/ 0 w 817597"/>
                <a:gd name="connsiteY0" fmla="*/ 0 h 731520"/>
                <a:gd name="connsiteX1" fmla="*/ 86077 w 817597"/>
                <a:gd name="connsiteY1" fmla="*/ 0 h 731520"/>
                <a:gd name="connsiteX2" fmla="*/ 817597 w 817597"/>
                <a:gd name="connsiteY2" fmla="*/ 731520 h 731520"/>
                <a:gd name="connsiteX3" fmla="*/ 11357 w 817597"/>
                <a:gd name="connsiteY3" fmla="*/ 74415 h 731520"/>
                <a:gd name="connsiteX4" fmla="*/ 0 w 817597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597" h="731520">
                  <a:moveTo>
                    <a:pt x="0" y="0"/>
                  </a:moveTo>
                  <a:lnTo>
                    <a:pt x="86077" y="0"/>
                  </a:lnTo>
                  <a:cubicBezTo>
                    <a:pt x="86077" y="404007"/>
                    <a:pt x="413590" y="731520"/>
                    <a:pt x="817597" y="731520"/>
                  </a:cubicBezTo>
                  <a:cubicBezTo>
                    <a:pt x="419903" y="731520"/>
                    <a:pt x="88095" y="449424"/>
                    <a:pt x="11357" y="7441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A42700"/>
                </a:gs>
                <a:gs pos="74000">
                  <a:srgbClr val="A42700"/>
                </a:gs>
                <a:gs pos="83000">
                  <a:srgbClr val="A42700"/>
                </a:gs>
                <a:gs pos="100000">
                  <a:srgbClr val="A427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1287210" y="3038047"/>
              <a:ext cx="529509" cy="720374"/>
            </a:xfrm>
            <a:custGeom>
              <a:avLst/>
              <a:gdLst>
                <a:gd name="connsiteX0" fmla="*/ 9218 w 529509"/>
                <a:gd name="connsiteY0" fmla="*/ 0 h 720374"/>
                <a:gd name="connsiteX1" fmla="*/ 125033 w 529509"/>
                <a:gd name="connsiteY1" fmla="*/ 0 h 720374"/>
                <a:gd name="connsiteX2" fmla="*/ 102586 w 529509"/>
                <a:gd name="connsiteY2" fmla="*/ 72310 h 720374"/>
                <a:gd name="connsiteX3" fmla="*/ 91440 w 529509"/>
                <a:gd name="connsiteY3" fmla="*/ 182880 h 720374"/>
                <a:gd name="connsiteX4" fmla="*/ 426524 w 529509"/>
                <a:gd name="connsiteY4" fmla="*/ 688405 h 720374"/>
                <a:gd name="connsiteX5" fmla="*/ 529509 w 529509"/>
                <a:gd name="connsiteY5" fmla="*/ 720374 h 720374"/>
                <a:gd name="connsiteX6" fmla="*/ 511082 w 529509"/>
                <a:gd name="connsiteY6" fmla="*/ 718516 h 720374"/>
                <a:gd name="connsiteX7" fmla="*/ 0 w 529509"/>
                <a:gd name="connsiteY7" fmla="*/ 91440 h 720374"/>
                <a:gd name="connsiteX8" fmla="*/ 9218 w 529509"/>
                <a:gd name="connsiteY8" fmla="*/ 0 h 72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509" h="720374">
                  <a:moveTo>
                    <a:pt x="9218" y="0"/>
                  </a:moveTo>
                  <a:lnTo>
                    <a:pt x="125033" y="0"/>
                  </a:lnTo>
                  <a:lnTo>
                    <a:pt x="102586" y="72310"/>
                  </a:lnTo>
                  <a:cubicBezTo>
                    <a:pt x="95278" y="108025"/>
                    <a:pt x="91440" y="145004"/>
                    <a:pt x="91440" y="182880"/>
                  </a:cubicBezTo>
                  <a:cubicBezTo>
                    <a:pt x="91440" y="410135"/>
                    <a:pt x="229609" y="605117"/>
                    <a:pt x="426524" y="688405"/>
                  </a:cubicBezTo>
                  <a:lnTo>
                    <a:pt x="529509" y="720374"/>
                  </a:lnTo>
                  <a:lnTo>
                    <a:pt x="511082" y="718516"/>
                  </a:lnTo>
                  <a:cubicBezTo>
                    <a:pt x="219408" y="658831"/>
                    <a:pt x="0" y="400758"/>
                    <a:pt x="0" y="91440"/>
                  </a:cubicBezTo>
                  <a:lnTo>
                    <a:pt x="9218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9718822" y="3038047"/>
              <a:ext cx="529508" cy="720374"/>
            </a:xfrm>
            <a:custGeom>
              <a:avLst/>
              <a:gdLst>
                <a:gd name="connsiteX0" fmla="*/ 404475 w 529508"/>
                <a:gd name="connsiteY0" fmla="*/ 0 h 720374"/>
                <a:gd name="connsiteX1" fmla="*/ 520290 w 529508"/>
                <a:gd name="connsiteY1" fmla="*/ 0 h 720374"/>
                <a:gd name="connsiteX2" fmla="*/ 529508 w 529508"/>
                <a:gd name="connsiteY2" fmla="*/ 91440 h 720374"/>
                <a:gd name="connsiteX3" fmla="*/ 18426 w 529508"/>
                <a:gd name="connsiteY3" fmla="*/ 718516 h 720374"/>
                <a:gd name="connsiteX4" fmla="*/ 0 w 529508"/>
                <a:gd name="connsiteY4" fmla="*/ 720374 h 720374"/>
                <a:gd name="connsiteX5" fmla="*/ 102984 w 529508"/>
                <a:gd name="connsiteY5" fmla="*/ 688405 h 720374"/>
                <a:gd name="connsiteX6" fmla="*/ 438068 w 529508"/>
                <a:gd name="connsiteY6" fmla="*/ 182880 h 720374"/>
                <a:gd name="connsiteX7" fmla="*/ 426922 w 529508"/>
                <a:gd name="connsiteY7" fmla="*/ 72310 h 720374"/>
                <a:gd name="connsiteX8" fmla="*/ 404475 w 529508"/>
                <a:gd name="connsiteY8" fmla="*/ 0 h 72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508" h="720374">
                  <a:moveTo>
                    <a:pt x="404475" y="0"/>
                  </a:moveTo>
                  <a:lnTo>
                    <a:pt x="520290" y="0"/>
                  </a:lnTo>
                  <a:lnTo>
                    <a:pt x="529508" y="91440"/>
                  </a:lnTo>
                  <a:cubicBezTo>
                    <a:pt x="529508" y="400758"/>
                    <a:pt x="310100" y="658831"/>
                    <a:pt x="18426" y="718516"/>
                  </a:cubicBezTo>
                  <a:lnTo>
                    <a:pt x="0" y="720374"/>
                  </a:lnTo>
                  <a:lnTo>
                    <a:pt x="102984" y="688405"/>
                  </a:lnTo>
                  <a:cubicBezTo>
                    <a:pt x="299899" y="605117"/>
                    <a:pt x="438068" y="410135"/>
                    <a:pt x="438068" y="182880"/>
                  </a:cubicBezTo>
                  <a:cubicBezTo>
                    <a:pt x="438068" y="145004"/>
                    <a:pt x="434230" y="108025"/>
                    <a:pt x="426922" y="72310"/>
                  </a:cubicBezTo>
                  <a:lnTo>
                    <a:pt x="404475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9608250" y="3038047"/>
              <a:ext cx="817597" cy="731520"/>
            </a:xfrm>
            <a:custGeom>
              <a:avLst/>
              <a:gdLst>
                <a:gd name="connsiteX0" fmla="*/ 731520 w 817597"/>
                <a:gd name="connsiteY0" fmla="*/ 0 h 731520"/>
                <a:gd name="connsiteX1" fmla="*/ 817597 w 817597"/>
                <a:gd name="connsiteY1" fmla="*/ 0 h 731520"/>
                <a:gd name="connsiteX2" fmla="*/ 806240 w 817597"/>
                <a:gd name="connsiteY2" fmla="*/ 74415 h 731520"/>
                <a:gd name="connsiteX3" fmla="*/ 0 w 817597"/>
                <a:gd name="connsiteY3" fmla="*/ 731520 h 731520"/>
                <a:gd name="connsiteX4" fmla="*/ 731520 w 817597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597" h="731520">
                  <a:moveTo>
                    <a:pt x="731520" y="0"/>
                  </a:moveTo>
                  <a:lnTo>
                    <a:pt x="817597" y="0"/>
                  </a:lnTo>
                  <a:lnTo>
                    <a:pt x="806240" y="74415"/>
                  </a:lnTo>
                  <a:cubicBezTo>
                    <a:pt x="729502" y="449424"/>
                    <a:pt x="397694" y="731520"/>
                    <a:pt x="0" y="731520"/>
                  </a:cubicBezTo>
                  <a:cubicBezTo>
                    <a:pt x="404007" y="731520"/>
                    <a:pt x="731520" y="404007"/>
                    <a:pt x="731520" y="0"/>
                  </a:cubicBezTo>
                  <a:close/>
                </a:path>
              </a:pathLst>
            </a:custGeom>
            <a:gradFill>
              <a:gsLst>
                <a:gs pos="0">
                  <a:srgbClr val="A42700"/>
                </a:gs>
                <a:gs pos="74000">
                  <a:srgbClr val="A42700"/>
                </a:gs>
                <a:gs pos="83000">
                  <a:srgbClr val="A42700"/>
                </a:gs>
                <a:gs pos="100000">
                  <a:srgbClr val="A427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1816719" y="3758421"/>
              <a:ext cx="110571" cy="11146"/>
            </a:xfrm>
            <a:custGeom>
              <a:avLst/>
              <a:gdLst>
                <a:gd name="connsiteX0" fmla="*/ 0 w 110571"/>
                <a:gd name="connsiteY0" fmla="*/ 0 h 11146"/>
                <a:gd name="connsiteX1" fmla="*/ 110571 w 110571"/>
                <a:gd name="connsiteY1" fmla="*/ 11146 h 11146"/>
                <a:gd name="connsiteX2" fmla="*/ 1 w 110571"/>
                <a:gd name="connsiteY2" fmla="*/ 0 h 11146"/>
                <a:gd name="connsiteX3" fmla="*/ 0 w 110571"/>
                <a:gd name="connsiteY3" fmla="*/ 0 h 1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71" h="11146">
                  <a:moveTo>
                    <a:pt x="0" y="0"/>
                  </a:moveTo>
                  <a:lnTo>
                    <a:pt x="110571" y="11146"/>
                  </a:lnTo>
                  <a:cubicBezTo>
                    <a:pt x="72695" y="11146"/>
                    <a:pt x="35716" y="7308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9608250" y="3758421"/>
              <a:ext cx="110572" cy="11146"/>
            </a:xfrm>
            <a:custGeom>
              <a:avLst/>
              <a:gdLst>
                <a:gd name="connsiteX0" fmla="*/ 110572 w 110572"/>
                <a:gd name="connsiteY0" fmla="*/ 0 h 11146"/>
                <a:gd name="connsiteX1" fmla="*/ 110570 w 110572"/>
                <a:gd name="connsiteY1" fmla="*/ 0 h 11146"/>
                <a:gd name="connsiteX2" fmla="*/ 0 w 110572"/>
                <a:gd name="connsiteY2" fmla="*/ 11146 h 11146"/>
                <a:gd name="connsiteX3" fmla="*/ 110572 w 110572"/>
                <a:gd name="connsiteY3" fmla="*/ 0 h 1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72" h="11146">
                  <a:moveTo>
                    <a:pt x="110572" y="0"/>
                  </a:moveTo>
                  <a:lnTo>
                    <a:pt x="110570" y="0"/>
                  </a:lnTo>
                  <a:cubicBezTo>
                    <a:pt x="74855" y="7308"/>
                    <a:pt x="37876" y="11146"/>
                    <a:pt x="0" y="11146"/>
                  </a:cubicBezTo>
                  <a:lnTo>
                    <a:pt x="11057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1003679" y="3038047"/>
              <a:ext cx="923611" cy="731520"/>
            </a:xfrm>
            <a:custGeom>
              <a:avLst/>
              <a:gdLst>
                <a:gd name="connsiteX0" fmla="*/ 0 w 923611"/>
                <a:gd name="connsiteY0" fmla="*/ 0 h 731520"/>
                <a:gd name="connsiteX1" fmla="*/ 106014 w 923611"/>
                <a:gd name="connsiteY1" fmla="*/ 0 h 731520"/>
                <a:gd name="connsiteX2" fmla="*/ 117371 w 923611"/>
                <a:gd name="connsiteY2" fmla="*/ 74415 h 731520"/>
                <a:gd name="connsiteX3" fmla="*/ 923611 w 923611"/>
                <a:gd name="connsiteY3" fmla="*/ 731520 h 731520"/>
                <a:gd name="connsiteX4" fmla="*/ 856017 w 923611"/>
                <a:gd name="connsiteY4" fmla="*/ 731520 h 731520"/>
                <a:gd name="connsiteX5" fmla="*/ 5900 w 923611"/>
                <a:gd name="connsiteY5" fmla="*/ 38654 h 731520"/>
                <a:gd name="connsiteX6" fmla="*/ 0 w 923611"/>
                <a:gd name="connsiteY6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611" h="731520">
                  <a:moveTo>
                    <a:pt x="0" y="0"/>
                  </a:moveTo>
                  <a:lnTo>
                    <a:pt x="106014" y="0"/>
                  </a:lnTo>
                  <a:lnTo>
                    <a:pt x="117371" y="74415"/>
                  </a:lnTo>
                  <a:cubicBezTo>
                    <a:pt x="194109" y="449424"/>
                    <a:pt x="525917" y="731520"/>
                    <a:pt x="923611" y="731520"/>
                  </a:cubicBezTo>
                  <a:lnTo>
                    <a:pt x="856017" y="731520"/>
                  </a:lnTo>
                  <a:cubicBezTo>
                    <a:pt x="436679" y="731520"/>
                    <a:pt x="86814" y="434072"/>
                    <a:pt x="5900" y="38654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50000"/>
                  </a:schemeClr>
                </a:gs>
                <a:gs pos="74000">
                  <a:schemeClr val="accent6">
                    <a:lumMod val="50000"/>
                  </a:schemeClr>
                </a:gs>
                <a:gs pos="83000">
                  <a:schemeClr val="accent6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1195770" y="3038047"/>
              <a:ext cx="731520" cy="731520"/>
            </a:xfrm>
            <a:custGeom>
              <a:avLst/>
              <a:gdLst>
                <a:gd name="connsiteX0" fmla="*/ 0 w 731520"/>
                <a:gd name="connsiteY0" fmla="*/ 0 h 731520"/>
                <a:gd name="connsiteX1" fmla="*/ 100658 w 731520"/>
                <a:gd name="connsiteY1" fmla="*/ 0 h 731520"/>
                <a:gd name="connsiteX2" fmla="*/ 91440 w 731520"/>
                <a:gd name="connsiteY2" fmla="*/ 91440 h 731520"/>
                <a:gd name="connsiteX3" fmla="*/ 602522 w 731520"/>
                <a:gd name="connsiteY3" fmla="*/ 718516 h 731520"/>
                <a:gd name="connsiteX4" fmla="*/ 620949 w 731520"/>
                <a:gd name="connsiteY4" fmla="*/ 720374 h 731520"/>
                <a:gd name="connsiteX5" fmla="*/ 620950 w 731520"/>
                <a:gd name="connsiteY5" fmla="*/ 720374 h 731520"/>
                <a:gd name="connsiteX6" fmla="*/ 731520 w 731520"/>
                <a:gd name="connsiteY6" fmla="*/ 731520 h 731520"/>
                <a:gd name="connsiteX7" fmla="*/ 0 w 731520"/>
                <a:gd name="connsiteY7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0" h="731520">
                  <a:moveTo>
                    <a:pt x="0" y="0"/>
                  </a:moveTo>
                  <a:lnTo>
                    <a:pt x="100658" y="0"/>
                  </a:lnTo>
                  <a:lnTo>
                    <a:pt x="91440" y="91440"/>
                  </a:lnTo>
                  <a:cubicBezTo>
                    <a:pt x="91440" y="400758"/>
                    <a:pt x="310848" y="658831"/>
                    <a:pt x="602522" y="718516"/>
                  </a:cubicBezTo>
                  <a:lnTo>
                    <a:pt x="620949" y="720374"/>
                  </a:lnTo>
                  <a:lnTo>
                    <a:pt x="620950" y="720374"/>
                  </a:lnTo>
                  <a:cubicBezTo>
                    <a:pt x="656665" y="727682"/>
                    <a:pt x="693644" y="731520"/>
                    <a:pt x="731520" y="731520"/>
                  </a:cubicBezTo>
                  <a:cubicBezTo>
                    <a:pt x="327513" y="731520"/>
                    <a:pt x="0" y="404007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1378650" y="3038047"/>
              <a:ext cx="8778240" cy="731520"/>
            </a:xfrm>
            <a:custGeom>
              <a:avLst/>
              <a:gdLst>
                <a:gd name="connsiteX0" fmla="*/ 33593 w 8778240"/>
                <a:gd name="connsiteY0" fmla="*/ 0 h 731520"/>
                <a:gd name="connsiteX1" fmla="*/ 8744647 w 8778240"/>
                <a:gd name="connsiteY1" fmla="*/ 0 h 731520"/>
                <a:gd name="connsiteX2" fmla="*/ 8767094 w 8778240"/>
                <a:gd name="connsiteY2" fmla="*/ 72310 h 731520"/>
                <a:gd name="connsiteX3" fmla="*/ 8778240 w 8778240"/>
                <a:gd name="connsiteY3" fmla="*/ 182880 h 731520"/>
                <a:gd name="connsiteX4" fmla="*/ 8443156 w 8778240"/>
                <a:gd name="connsiteY4" fmla="*/ 688405 h 731520"/>
                <a:gd name="connsiteX5" fmla="*/ 8340172 w 8778240"/>
                <a:gd name="connsiteY5" fmla="*/ 720374 h 731520"/>
                <a:gd name="connsiteX6" fmla="*/ 8229600 w 8778240"/>
                <a:gd name="connsiteY6" fmla="*/ 731520 h 731520"/>
                <a:gd name="connsiteX7" fmla="*/ 548640 w 8778240"/>
                <a:gd name="connsiteY7" fmla="*/ 731520 h 731520"/>
                <a:gd name="connsiteX8" fmla="*/ 438069 w 8778240"/>
                <a:gd name="connsiteY8" fmla="*/ 720374 h 731520"/>
                <a:gd name="connsiteX9" fmla="*/ 335084 w 8778240"/>
                <a:gd name="connsiteY9" fmla="*/ 688405 h 731520"/>
                <a:gd name="connsiteX10" fmla="*/ 0 w 8778240"/>
                <a:gd name="connsiteY10" fmla="*/ 182880 h 731520"/>
                <a:gd name="connsiteX11" fmla="*/ 11146 w 8778240"/>
                <a:gd name="connsiteY11" fmla="*/ 72310 h 731520"/>
                <a:gd name="connsiteX12" fmla="*/ 33593 w 8778240"/>
                <a:gd name="connsiteY12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78240" h="731520">
                  <a:moveTo>
                    <a:pt x="33593" y="0"/>
                  </a:moveTo>
                  <a:lnTo>
                    <a:pt x="8744647" y="0"/>
                  </a:lnTo>
                  <a:lnTo>
                    <a:pt x="8767094" y="72310"/>
                  </a:lnTo>
                  <a:cubicBezTo>
                    <a:pt x="8774402" y="108025"/>
                    <a:pt x="8778240" y="145004"/>
                    <a:pt x="8778240" y="182880"/>
                  </a:cubicBezTo>
                  <a:cubicBezTo>
                    <a:pt x="8778240" y="410135"/>
                    <a:pt x="8640071" y="605117"/>
                    <a:pt x="8443156" y="688405"/>
                  </a:cubicBezTo>
                  <a:lnTo>
                    <a:pt x="8340172" y="720374"/>
                  </a:lnTo>
                  <a:lnTo>
                    <a:pt x="8229600" y="731520"/>
                  </a:lnTo>
                  <a:lnTo>
                    <a:pt x="548640" y="731520"/>
                  </a:lnTo>
                  <a:lnTo>
                    <a:pt x="438069" y="720374"/>
                  </a:lnTo>
                  <a:lnTo>
                    <a:pt x="335084" y="688405"/>
                  </a:lnTo>
                  <a:cubicBezTo>
                    <a:pt x="138169" y="605117"/>
                    <a:pt x="0" y="410135"/>
                    <a:pt x="0" y="182880"/>
                  </a:cubicBezTo>
                  <a:cubicBezTo>
                    <a:pt x="0" y="145004"/>
                    <a:pt x="3838" y="108025"/>
                    <a:pt x="11146" y="72310"/>
                  </a:cubicBezTo>
                  <a:lnTo>
                    <a:pt x="3359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9608250" y="3038047"/>
              <a:ext cx="731520" cy="731520"/>
            </a:xfrm>
            <a:custGeom>
              <a:avLst/>
              <a:gdLst>
                <a:gd name="connsiteX0" fmla="*/ 630862 w 731520"/>
                <a:gd name="connsiteY0" fmla="*/ 0 h 731520"/>
                <a:gd name="connsiteX1" fmla="*/ 731520 w 731520"/>
                <a:gd name="connsiteY1" fmla="*/ 0 h 731520"/>
                <a:gd name="connsiteX2" fmla="*/ 0 w 731520"/>
                <a:gd name="connsiteY2" fmla="*/ 731520 h 731520"/>
                <a:gd name="connsiteX3" fmla="*/ 110570 w 731520"/>
                <a:gd name="connsiteY3" fmla="*/ 720374 h 731520"/>
                <a:gd name="connsiteX4" fmla="*/ 110572 w 731520"/>
                <a:gd name="connsiteY4" fmla="*/ 720374 h 731520"/>
                <a:gd name="connsiteX5" fmla="*/ 128998 w 731520"/>
                <a:gd name="connsiteY5" fmla="*/ 718516 h 731520"/>
                <a:gd name="connsiteX6" fmla="*/ 640080 w 731520"/>
                <a:gd name="connsiteY6" fmla="*/ 91440 h 731520"/>
                <a:gd name="connsiteX7" fmla="*/ 630862 w 731520"/>
                <a:gd name="connsiteY7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0" h="731520">
                  <a:moveTo>
                    <a:pt x="630862" y="0"/>
                  </a:moveTo>
                  <a:lnTo>
                    <a:pt x="731520" y="0"/>
                  </a:lnTo>
                  <a:cubicBezTo>
                    <a:pt x="731520" y="404007"/>
                    <a:pt x="404007" y="731520"/>
                    <a:pt x="0" y="731520"/>
                  </a:cubicBezTo>
                  <a:cubicBezTo>
                    <a:pt x="37876" y="731520"/>
                    <a:pt x="74855" y="727682"/>
                    <a:pt x="110570" y="720374"/>
                  </a:cubicBezTo>
                  <a:lnTo>
                    <a:pt x="110572" y="720374"/>
                  </a:lnTo>
                  <a:lnTo>
                    <a:pt x="128998" y="718516"/>
                  </a:lnTo>
                  <a:cubicBezTo>
                    <a:pt x="420672" y="658831"/>
                    <a:pt x="640080" y="400758"/>
                    <a:pt x="640080" y="91440"/>
                  </a:cubicBezTo>
                  <a:lnTo>
                    <a:pt x="63086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9608250" y="3038047"/>
              <a:ext cx="923612" cy="731520"/>
            </a:xfrm>
            <a:custGeom>
              <a:avLst/>
              <a:gdLst>
                <a:gd name="connsiteX0" fmla="*/ 817597 w 923612"/>
                <a:gd name="connsiteY0" fmla="*/ 0 h 731520"/>
                <a:gd name="connsiteX1" fmla="*/ 923612 w 923612"/>
                <a:gd name="connsiteY1" fmla="*/ 0 h 731520"/>
                <a:gd name="connsiteX2" fmla="*/ 917712 w 923612"/>
                <a:gd name="connsiteY2" fmla="*/ 38654 h 731520"/>
                <a:gd name="connsiteX3" fmla="*/ 67595 w 923612"/>
                <a:gd name="connsiteY3" fmla="*/ 731520 h 731520"/>
                <a:gd name="connsiteX4" fmla="*/ 0 w 923612"/>
                <a:gd name="connsiteY4" fmla="*/ 731520 h 731520"/>
                <a:gd name="connsiteX5" fmla="*/ 806240 w 923612"/>
                <a:gd name="connsiteY5" fmla="*/ 74415 h 731520"/>
                <a:gd name="connsiteX6" fmla="*/ 817597 w 923612"/>
                <a:gd name="connsiteY6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612" h="731520">
                  <a:moveTo>
                    <a:pt x="817597" y="0"/>
                  </a:moveTo>
                  <a:lnTo>
                    <a:pt x="923612" y="0"/>
                  </a:lnTo>
                  <a:lnTo>
                    <a:pt x="917712" y="38654"/>
                  </a:lnTo>
                  <a:cubicBezTo>
                    <a:pt x="836798" y="434072"/>
                    <a:pt x="486933" y="731520"/>
                    <a:pt x="67595" y="731520"/>
                  </a:cubicBezTo>
                  <a:lnTo>
                    <a:pt x="0" y="731520"/>
                  </a:lnTo>
                  <a:cubicBezTo>
                    <a:pt x="397694" y="731520"/>
                    <a:pt x="729502" y="449424"/>
                    <a:pt x="806240" y="74415"/>
                  </a:cubicBezTo>
                  <a:lnTo>
                    <a:pt x="817597" y="0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50000"/>
                  </a:schemeClr>
                </a:gs>
                <a:gs pos="74000">
                  <a:schemeClr val="accent6">
                    <a:lumMod val="50000"/>
                  </a:schemeClr>
                </a:gs>
                <a:gs pos="83000">
                  <a:schemeClr val="accent6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098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1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7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1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3500"/>
                            </p:stCondLst>
                            <p:childTnLst>
                              <p:par>
                                <p:cTn id="144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0" grpId="0" animBg="1"/>
      <p:bldP spid="37" grpId="0" animBg="1"/>
      <p:bldP spid="36" grpId="0" animBg="1"/>
      <p:bldP spid="33" grpId="0" animBg="1"/>
      <p:bldP spid="32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96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/>
      <p:bldP spid="104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161" y="119403"/>
            <a:ext cx="2213112" cy="27885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4715" y="3154146"/>
            <a:ext cx="10245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১৯৬৩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অধ্যাদেশ-এর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স্বতন্ত্র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আত্মপ্রকাশ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22932" y="3154146"/>
            <a:ext cx="8146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১৯৮৯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ড্রেনেজ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ওয়াসা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-য়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ন্যস্ত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4715" y="2907924"/>
            <a:ext cx="102450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১৯৯০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নারায়নগঞ্জ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ড্রেনেজ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পয়ঃনিষ্কাশন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ওয়াসা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-র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অধীনে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আনা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65596" y="3154146"/>
            <a:ext cx="5460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১৯৯৬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ওয়াসা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প্রণীত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4715" y="2661703"/>
            <a:ext cx="102450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কাস্টমার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রক্ষণাবেক্ষণের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ওয়াসাকে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১১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১০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সিটিকর্পোরেশনে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নারায়নগঞ্জে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9150" y="3154146"/>
            <a:ext cx="761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Dhaka Water Supply and Sewerage Authority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47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597" y="723503"/>
            <a:ext cx="2286000" cy="228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861" y="4119057"/>
            <a:ext cx="626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২০০০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খ্রিস্টপূর্বে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মিশরে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5719" y="4119056"/>
            <a:ext cx="8905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১৭৭৪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শেরশাহ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ভারতীয়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উপমহাদেশে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8223" y="4119057"/>
            <a:ext cx="5359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বিশ্বে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ডাকটিকেট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ইংল্যান্ডে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3945" y="4119057"/>
            <a:ext cx="7848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ডাকটিকেট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১৯৭১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২৯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জুলাই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3945" y="4119057"/>
            <a:ext cx="7848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একসঙ্গে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ডাকটিকেট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0930" y="4119057"/>
            <a:ext cx="6814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ডাকটিকেটের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ডিজাইনার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বিমান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মল্লিক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0715" y="4119057"/>
            <a:ext cx="745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ডাকটিকেট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প্রকাশিত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২১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ফ্রেব্রুয়ারি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0715" y="4119057"/>
            <a:ext cx="745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ডাকঘর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স্থাপিত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চুয়াডাঙ্গায়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4538" y="4119057"/>
            <a:ext cx="8206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ইসরাইলের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কোনা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075" y="723502"/>
            <a:ext cx="3471041" cy="263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6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13" t="11130" r="45921"/>
          <a:stretch/>
        </p:blipFill>
        <p:spPr>
          <a:xfrm flipH="1">
            <a:off x="4392426" y="1737915"/>
            <a:ext cx="3086593" cy="17477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3702" y="4277642"/>
            <a:ext cx="7146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রেলওয়ে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সংস্থার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রেলওয়ে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8037" y="4277642"/>
            <a:ext cx="7817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ব্রিটিশরা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১৮৬২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রেললাইন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3109" y="4277642"/>
            <a:ext cx="6787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দর্শনা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রেললাইন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স্থাপিত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5479" y="4277642"/>
            <a:ext cx="8223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রেলওয়ে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পূর্বাঞ্চল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পশ্চিমাঞ্চল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5668" y="4277642"/>
            <a:ext cx="6382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রেলস্টেশনের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৪৪১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64875" y="4277642"/>
            <a:ext cx="626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১৯৮৬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আন্তঃনগর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ট্রেন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সার্ভিস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6056" y="4277642"/>
            <a:ext cx="5261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রেলপথ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94758" y="4031420"/>
            <a:ext cx="86045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পটুয়াখালি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ভোলা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ঝালকাঠি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পিরোজপুর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শেরপুর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শরীয়তপুর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মাদারীপুর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বান্দরবান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খাগড়াছড়ি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রাঙামাটি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57810" y="4277642"/>
            <a:ext cx="7078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আন্তঃদেশীয়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রেলপথ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12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666" y="385034"/>
            <a:ext cx="102450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সংস্থা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Bangladesh Chemical Industries Corporation (BCIC)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4789" y="1944892"/>
            <a:ext cx="10245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400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4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666" y="385034"/>
            <a:ext cx="102450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সড়ক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সংস্থা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Bangladesh Road Transport Corporation (BRTC)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9872" y="4699736"/>
            <a:ext cx="4959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1961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নভেম্বর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859" y="1708473"/>
            <a:ext cx="4848181" cy="27149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4639" y="4699736"/>
            <a:ext cx="5650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মন্ত্রণালয়ের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অধীনে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0909" y="4699736"/>
            <a:ext cx="7497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19৯৮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জুলাই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ট্যাক্সি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সার্ভিস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7602" y="4699736"/>
            <a:ext cx="7684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19৯৯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কলকাতা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সার্ভিস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51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179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4843" y="1834445"/>
            <a:ext cx="6542314" cy="6078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টেলিটক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nut 3"/>
          <p:cNvSpPr/>
          <p:nvPr/>
        </p:nvSpPr>
        <p:spPr>
          <a:xfrm>
            <a:off x="7057697" y="2499349"/>
            <a:ext cx="593261" cy="588181"/>
          </a:xfrm>
          <a:prstGeom prst="donut">
            <a:avLst>
              <a:gd name="adj" fmla="val 10614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2114" y="2542539"/>
            <a:ext cx="3146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824843" y="3065759"/>
            <a:ext cx="3407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182114" y="3065759"/>
            <a:ext cx="3282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27838" y="2542539"/>
            <a:ext cx="3404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আধাস্বায়ত্ত্বশাসিত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89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179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4704" y="1694725"/>
            <a:ext cx="7522591" cy="243727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স্থিতিশীলতা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ii.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মুদ্রাস্ফীতি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মুদ্রাসংকোচন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</a:p>
        </p:txBody>
      </p:sp>
      <p:sp>
        <p:nvSpPr>
          <p:cNvPr id="4" name="Donut 3"/>
          <p:cNvSpPr/>
          <p:nvPr/>
        </p:nvSpPr>
        <p:spPr>
          <a:xfrm>
            <a:off x="2690461" y="4748804"/>
            <a:ext cx="593261" cy="588181"/>
          </a:xfrm>
          <a:prstGeom prst="donut">
            <a:avLst>
              <a:gd name="adj" fmla="val 10614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1992" y="4271723"/>
            <a:ext cx="2129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ii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824843" y="4794943"/>
            <a:ext cx="2129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গ) ii ও ii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231992" y="4794943"/>
            <a:ext cx="2129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ii ও iii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24843" y="4271723"/>
            <a:ext cx="2129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96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179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4704" y="1694725"/>
            <a:ext cx="7522591" cy="24372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রাষ্ট্রীয় ব্যবসায়ের প্রয়োজনীয়তার কারণ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জাতীয় স্বার্থ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সুরক্ষায়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ii.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সক্ষমতা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বৃদ্ধিতে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iii.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মুনাফা অর্জনের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</a:p>
        </p:txBody>
      </p:sp>
      <p:sp>
        <p:nvSpPr>
          <p:cNvPr id="4" name="Donut 3"/>
          <p:cNvSpPr/>
          <p:nvPr/>
        </p:nvSpPr>
        <p:spPr>
          <a:xfrm>
            <a:off x="2721993" y="4244298"/>
            <a:ext cx="593261" cy="588181"/>
          </a:xfrm>
          <a:prstGeom prst="donut">
            <a:avLst>
              <a:gd name="adj" fmla="val 10614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1992" y="4271723"/>
            <a:ext cx="2129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ii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824843" y="4794943"/>
            <a:ext cx="2129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গ) ii ও ii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231992" y="4794943"/>
            <a:ext cx="2129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ii ও iii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24843" y="4271723"/>
            <a:ext cx="2129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52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855" y="2040151"/>
            <a:ext cx="2634112" cy="26341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3587" y="3064819"/>
            <a:ext cx="709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যৌক্তিকতা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67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6400800"/>
            <a:ext cx="12192000" cy="457200"/>
            <a:chOff x="1003679" y="3038047"/>
            <a:chExt cx="9528183" cy="731520"/>
          </a:xfrm>
        </p:grpSpPr>
        <p:sp>
          <p:nvSpPr>
            <p:cNvPr id="14" name="Freeform 13"/>
            <p:cNvSpPr/>
            <p:nvPr/>
          </p:nvSpPr>
          <p:spPr>
            <a:xfrm>
              <a:off x="1109693" y="3038047"/>
              <a:ext cx="817597" cy="731520"/>
            </a:xfrm>
            <a:custGeom>
              <a:avLst/>
              <a:gdLst>
                <a:gd name="connsiteX0" fmla="*/ 0 w 817597"/>
                <a:gd name="connsiteY0" fmla="*/ 0 h 731520"/>
                <a:gd name="connsiteX1" fmla="*/ 86077 w 817597"/>
                <a:gd name="connsiteY1" fmla="*/ 0 h 731520"/>
                <a:gd name="connsiteX2" fmla="*/ 817597 w 817597"/>
                <a:gd name="connsiteY2" fmla="*/ 731520 h 731520"/>
                <a:gd name="connsiteX3" fmla="*/ 11357 w 817597"/>
                <a:gd name="connsiteY3" fmla="*/ 74415 h 731520"/>
                <a:gd name="connsiteX4" fmla="*/ 0 w 817597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597" h="731520">
                  <a:moveTo>
                    <a:pt x="0" y="0"/>
                  </a:moveTo>
                  <a:lnTo>
                    <a:pt x="86077" y="0"/>
                  </a:lnTo>
                  <a:cubicBezTo>
                    <a:pt x="86077" y="404007"/>
                    <a:pt x="413590" y="731520"/>
                    <a:pt x="817597" y="731520"/>
                  </a:cubicBezTo>
                  <a:cubicBezTo>
                    <a:pt x="419903" y="731520"/>
                    <a:pt x="88095" y="449424"/>
                    <a:pt x="11357" y="7441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A42700"/>
                </a:gs>
                <a:gs pos="74000">
                  <a:srgbClr val="A42700"/>
                </a:gs>
                <a:gs pos="83000">
                  <a:srgbClr val="A42700"/>
                </a:gs>
                <a:gs pos="100000">
                  <a:srgbClr val="A427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287210" y="3038047"/>
              <a:ext cx="529509" cy="720374"/>
            </a:xfrm>
            <a:custGeom>
              <a:avLst/>
              <a:gdLst>
                <a:gd name="connsiteX0" fmla="*/ 9218 w 529509"/>
                <a:gd name="connsiteY0" fmla="*/ 0 h 720374"/>
                <a:gd name="connsiteX1" fmla="*/ 125033 w 529509"/>
                <a:gd name="connsiteY1" fmla="*/ 0 h 720374"/>
                <a:gd name="connsiteX2" fmla="*/ 102586 w 529509"/>
                <a:gd name="connsiteY2" fmla="*/ 72310 h 720374"/>
                <a:gd name="connsiteX3" fmla="*/ 91440 w 529509"/>
                <a:gd name="connsiteY3" fmla="*/ 182880 h 720374"/>
                <a:gd name="connsiteX4" fmla="*/ 426524 w 529509"/>
                <a:gd name="connsiteY4" fmla="*/ 688405 h 720374"/>
                <a:gd name="connsiteX5" fmla="*/ 529509 w 529509"/>
                <a:gd name="connsiteY5" fmla="*/ 720374 h 720374"/>
                <a:gd name="connsiteX6" fmla="*/ 511082 w 529509"/>
                <a:gd name="connsiteY6" fmla="*/ 718516 h 720374"/>
                <a:gd name="connsiteX7" fmla="*/ 0 w 529509"/>
                <a:gd name="connsiteY7" fmla="*/ 91440 h 720374"/>
                <a:gd name="connsiteX8" fmla="*/ 9218 w 529509"/>
                <a:gd name="connsiteY8" fmla="*/ 0 h 72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509" h="720374">
                  <a:moveTo>
                    <a:pt x="9218" y="0"/>
                  </a:moveTo>
                  <a:lnTo>
                    <a:pt x="125033" y="0"/>
                  </a:lnTo>
                  <a:lnTo>
                    <a:pt x="102586" y="72310"/>
                  </a:lnTo>
                  <a:cubicBezTo>
                    <a:pt x="95278" y="108025"/>
                    <a:pt x="91440" y="145004"/>
                    <a:pt x="91440" y="182880"/>
                  </a:cubicBezTo>
                  <a:cubicBezTo>
                    <a:pt x="91440" y="410135"/>
                    <a:pt x="229609" y="605117"/>
                    <a:pt x="426524" y="688405"/>
                  </a:cubicBezTo>
                  <a:lnTo>
                    <a:pt x="529509" y="720374"/>
                  </a:lnTo>
                  <a:lnTo>
                    <a:pt x="511082" y="718516"/>
                  </a:lnTo>
                  <a:cubicBezTo>
                    <a:pt x="219408" y="658831"/>
                    <a:pt x="0" y="400758"/>
                    <a:pt x="0" y="91440"/>
                  </a:cubicBezTo>
                  <a:lnTo>
                    <a:pt x="9218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9718822" y="3038047"/>
              <a:ext cx="529508" cy="720374"/>
            </a:xfrm>
            <a:custGeom>
              <a:avLst/>
              <a:gdLst>
                <a:gd name="connsiteX0" fmla="*/ 404475 w 529508"/>
                <a:gd name="connsiteY0" fmla="*/ 0 h 720374"/>
                <a:gd name="connsiteX1" fmla="*/ 520290 w 529508"/>
                <a:gd name="connsiteY1" fmla="*/ 0 h 720374"/>
                <a:gd name="connsiteX2" fmla="*/ 529508 w 529508"/>
                <a:gd name="connsiteY2" fmla="*/ 91440 h 720374"/>
                <a:gd name="connsiteX3" fmla="*/ 18426 w 529508"/>
                <a:gd name="connsiteY3" fmla="*/ 718516 h 720374"/>
                <a:gd name="connsiteX4" fmla="*/ 0 w 529508"/>
                <a:gd name="connsiteY4" fmla="*/ 720374 h 720374"/>
                <a:gd name="connsiteX5" fmla="*/ 102984 w 529508"/>
                <a:gd name="connsiteY5" fmla="*/ 688405 h 720374"/>
                <a:gd name="connsiteX6" fmla="*/ 438068 w 529508"/>
                <a:gd name="connsiteY6" fmla="*/ 182880 h 720374"/>
                <a:gd name="connsiteX7" fmla="*/ 426922 w 529508"/>
                <a:gd name="connsiteY7" fmla="*/ 72310 h 720374"/>
                <a:gd name="connsiteX8" fmla="*/ 404475 w 529508"/>
                <a:gd name="connsiteY8" fmla="*/ 0 h 72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508" h="720374">
                  <a:moveTo>
                    <a:pt x="404475" y="0"/>
                  </a:moveTo>
                  <a:lnTo>
                    <a:pt x="520290" y="0"/>
                  </a:lnTo>
                  <a:lnTo>
                    <a:pt x="529508" y="91440"/>
                  </a:lnTo>
                  <a:cubicBezTo>
                    <a:pt x="529508" y="400758"/>
                    <a:pt x="310100" y="658831"/>
                    <a:pt x="18426" y="718516"/>
                  </a:cubicBezTo>
                  <a:lnTo>
                    <a:pt x="0" y="720374"/>
                  </a:lnTo>
                  <a:lnTo>
                    <a:pt x="102984" y="688405"/>
                  </a:lnTo>
                  <a:cubicBezTo>
                    <a:pt x="299899" y="605117"/>
                    <a:pt x="438068" y="410135"/>
                    <a:pt x="438068" y="182880"/>
                  </a:cubicBezTo>
                  <a:cubicBezTo>
                    <a:pt x="438068" y="145004"/>
                    <a:pt x="434230" y="108025"/>
                    <a:pt x="426922" y="72310"/>
                  </a:cubicBezTo>
                  <a:lnTo>
                    <a:pt x="404475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9608250" y="3038047"/>
              <a:ext cx="817597" cy="731520"/>
            </a:xfrm>
            <a:custGeom>
              <a:avLst/>
              <a:gdLst>
                <a:gd name="connsiteX0" fmla="*/ 731520 w 817597"/>
                <a:gd name="connsiteY0" fmla="*/ 0 h 731520"/>
                <a:gd name="connsiteX1" fmla="*/ 817597 w 817597"/>
                <a:gd name="connsiteY1" fmla="*/ 0 h 731520"/>
                <a:gd name="connsiteX2" fmla="*/ 806240 w 817597"/>
                <a:gd name="connsiteY2" fmla="*/ 74415 h 731520"/>
                <a:gd name="connsiteX3" fmla="*/ 0 w 817597"/>
                <a:gd name="connsiteY3" fmla="*/ 731520 h 731520"/>
                <a:gd name="connsiteX4" fmla="*/ 731520 w 817597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597" h="731520">
                  <a:moveTo>
                    <a:pt x="731520" y="0"/>
                  </a:moveTo>
                  <a:lnTo>
                    <a:pt x="817597" y="0"/>
                  </a:lnTo>
                  <a:lnTo>
                    <a:pt x="806240" y="74415"/>
                  </a:lnTo>
                  <a:cubicBezTo>
                    <a:pt x="729502" y="449424"/>
                    <a:pt x="397694" y="731520"/>
                    <a:pt x="0" y="731520"/>
                  </a:cubicBezTo>
                  <a:cubicBezTo>
                    <a:pt x="404007" y="731520"/>
                    <a:pt x="731520" y="404007"/>
                    <a:pt x="731520" y="0"/>
                  </a:cubicBezTo>
                  <a:close/>
                </a:path>
              </a:pathLst>
            </a:custGeom>
            <a:gradFill>
              <a:gsLst>
                <a:gs pos="0">
                  <a:srgbClr val="A42700"/>
                </a:gs>
                <a:gs pos="74000">
                  <a:srgbClr val="A42700"/>
                </a:gs>
                <a:gs pos="83000">
                  <a:srgbClr val="A42700"/>
                </a:gs>
                <a:gs pos="100000">
                  <a:srgbClr val="A427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816719" y="3758421"/>
              <a:ext cx="110571" cy="11146"/>
            </a:xfrm>
            <a:custGeom>
              <a:avLst/>
              <a:gdLst>
                <a:gd name="connsiteX0" fmla="*/ 0 w 110571"/>
                <a:gd name="connsiteY0" fmla="*/ 0 h 11146"/>
                <a:gd name="connsiteX1" fmla="*/ 110571 w 110571"/>
                <a:gd name="connsiteY1" fmla="*/ 11146 h 11146"/>
                <a:gd name="connsiteX2" fmla="*/ 1 w 110571"/>
                <a:gd name="connsiteY2" fmla="*/ 0 h 11146"/>
                <a:gd name="connsiteX3" fmla="*/ 0 w 110571"/>
                <a:gd name="connsiteY3" fmla="*/ 0 h 1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71" h="11146">
                  <a:moveTo>
                    <a:pt x="0" y="0"/>
                  </a:moveTo>
                  <a:lnTo>
                    <a:pt x="110571" y="11146"/>
                  </a:lnTo>
                  <a:cubicBezTo>
                    <a:pt x="72695" y="11146"/>
                    <a:pt x="35716" y="7308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9608250" y="3758421"/>
              <a:ext cx="110572" cy="11146"/>
            </a:xfrm>
            <a:custGeom>
              <a:avLst/>
              <a:gdLst>
                <a:gd name="connsiteX0" fmla="*/ 110572 w 110572"/>
                <a:gd name="connsiteY0" fmla="*/ 0 h 11146"/>
                <a:gd name="connsiteX1" fmla="*/ 110570 w 110572"/>
                <a:gd name="connsiteY1" fmla="*/ 0 h 11146"/>
                <a:gd name="connsiteX2" fmla="*/ 0 w 110572"/>
                <a:gd name="connsiteY2" fmla="*/ 11146 h 11146"/>
                <a:gd name="connsiteX3" fmla="*/ 110572 w 110572"/>
                <a:gd name="connsiteY3" fmla="*/ 0 h 1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72" h="11146">
                  <a:moveTo>
                    <a:pt x="110572" y="0"/>
                  </a:moveTo>
                  <a:lnTo>
                    <a:pt x="110570" y="0"/>
                  </a:lnTo>
                  <a:cubicBezTo>
                    <a:pt x="74855" y="7308"/>
                    <a:pt x="37876" y="11146"/>
                    <a:pt x="0" y="11146"/>
                  </a:cubicBezTo>
                  <a:lnTo>
                    <a:pt x="11057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003679" y="3038047"/>
              <a:ext cx="923611" cy="731520"/>
            </a:xfrm>
            <a:custGeom>
              <a:avLst/>
              <a:gdLst>
                <a:gd name="connsiteX0" fmla="*/ 0 w 923611"/>
                <a:gd name="connsiteY0" fmla="*/ 0 h 731520"/>
                <a:gd name="connsiteX1" fmla="*/ 106014 w 923611"/>
                <a:gd name="connsiteY1" fmla="*/ 0 h 731520"/>
                <a:gd name="connsiteX2" fmla="*/ 117371 w 923611"/>
                <a:gd name="connsiteY2" fmla="*/ 74415 h 731520"/>
                <a:gd name="connsiteX3" fmla="*/ 923611 w 923611"/>
                <a:gd name="connsiteY3" fmla="*/ 731520 h 731520"/>
                <a:gd name="connsiteX4" fmla="*/ 856017 w 923611"/>
                <a:gd name="connsiteY4" fmla="*/ 731520 h 731520"/>
                <a:gd name="connsiteX5" fmla="*/ 5900 w 923611"/>
                <a:gd name="connsiteY5" fmla="*/ 38654 h 731520"/>
                <a:gd name="connsiteX6" fmla="*/ 0 w 923611"/>
                <a:gd name="connsiteY6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611" h="731520">
                  <a:moveTo>
                    <a:pt x="0" y="0"/>
                  </a:moveTo>
                  <a:lnTo>
                    <a:pt x="106014" y="0"/>
                  </a:lnTo>
                  <a:lnTo>
                    <a:pt x="117371" y="74415"/>
                  </a:lnTo>
                  <a:cubicBezTo>
                    <a:pt x="194109" y="449424"/>
                    <a:pt x="525917" y="731520"/>
                    <a:pt x="923611" y="731520"/>
                  </a:cubicBezTo>
                  <a:lnTo>
                    <a:pt x="856017" y="731520"/>
                  </a:lnTo>
                  <a:cubicBezTo>
                    <a:pt x="436679" y="731520"/>
                    <a:pt x="86814" y="434072"/>
                    <a:pt x="5900" y="38654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50000"/>
                  </a:schemeClr>
                </a:gs>
                <a:gs pos="74000">
                  <a:schemeClr val="accent6">
                    <a:lumMod val="50000"/>
                  </a:schemeClr>
                </a:gs>
                <a:gs pos="83000">
                  <a:schemeClr val="accent6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195770" y="3038047"/>
              <a:ext cx="731520" cy="731520"/>
            </a:xfrm>
            <a:custGeom>
              <a:avLst/>
              <a:gdLst>
                <a:gd name="connsiteX0" fmla="*/ 0 w 731520"/>
                <a:gd name="connsiteY0" fmla="*/ 0 h 731520"/>
                <a:gd name="connsiteX1" fmla="*/ 100658 w 731520"/>
                <a:gd name="connsiteY1" fmla="*/ 0 h 731520"/>
                <a:gd name="connsiteX2" fmla="*/ 91440 w 731520"/>
                <a:gd name="connsiteY2" fmla="*/ 91440 h 731520"/>
                <a:gd name="connsiteX3" fmla="*/ 602522 w 731520"/>
                <a:gd name="connsiteY3" fmla="*/ 718516 h 731520"/>
                <a:gd name="connsiteX4" fmla="*/ 620949 w 731520"/>
                <a:gd name="connsiteY4" fmla="*/ 720374 h 731520"/>
                <a:gd name="connsiteX5" fmla="*/ 620950 w 731520"/>
                <a:gd name="connsiteY5" fmla="*/ 720374 h 731520"/>
                <a:gd name="connsiteX6" fmla="*/ 731520 w 731520"/>
                <a:gd name="connsiteY6" fmla="*/ 731520 h 731520"/>
                <a:gd name="connsiteX7" fmla="*/ 0 w 731520"/>
                <a:gd name="connsiteY7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0" h="731520">
                  <a:moveTo>
                    <a:pt x="0" y="0"/>
                  </a:moveTo>
                  <a:lnTo>
                    <a:pt x="100658" y="0"/>
                  </a:lnTo>
                  <a:lnTo>
                    <a:pt x="91440" y="91440"/>
                  </a:lnTo>
                  <a:cubicBezTo>
                    <a:pt x="91440" y="400758"/>
                    <a:pt x="310848" y="658831"/>
                    <a:pt x="602522" y="718516"/>
                  </a:cubicBezTo>
                  <a:lnTo>
                    <a:pt x="620949" y="720374"/>
                  </a:lnTo>
                  <a:lnTo>
                    <a:pt x="620950" y="720374"/>
                  </a:lnTo>
                  <a:cubicBezTo>
                    <a:pt x="656665" y="727682"/>
                    <a:pt x="693644" y="731520"/>
                    <a:pt x="731520" y="731520"/>
                  </a:cubicBezTo>
                  <a:cubicBezTo>
                    <a:pt x="327513" y="731520"/>
                    <a:pt x="0" y="404007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378650" y="3038047"/>
              <a:ext cx="8778240" cy="731520"/>
            </a:xfrm>
            <a:custGeom>
              <a:avLst/>
              <a:gdLst>
                <a:gd name="connsiteX0" fmla="*/ 33593 w 8778240"/>
                <a:gd name="connsiteY0" fmla="*/ 0 h 731520"/>
                <a:gd name="connsiteX1" fmla="*/ 8744647 w 8778240"/>
                <a:gd name="connsiteY1" fmla="*/ 0 h 731520"/>
                <a:gd name="connsiteX2" fmla="*/ 8767094 w 8778240"/>
                <a:gd name="connsiteY2" fmla="*/ 72310 h 731520"/>
                <a:gd name="connsiteX3" fmla="*/ 8778240 w 8778240"/>
                <a:gd name="connsiteY3" fmla="*/ 182880 h 731520"/>
                <a:gd name="connsiteX4" fmla="*/ 8443156 w 8778240"/>
                <a:gd name="connsiteY4" fmla="*/ 688405 h 731520"/>
                <a:gd name="connsiteX5" fmla="*/ 8340172 w 8778240"/>
                <a:gd name="connsiteY5" fmla="*/ 720374 h 731520"/>
                <a:gd name="connsiteX6" fmla="*/ 8229600 w 8778240"/>
                <a:gd name="connsiteY6" fmla="*/ 731520 h 731520"/>
                <a:gd name="connsiteX7" fmla="*/ 548640 w 8778240"/>
                <a:gd name="connsiteY7" fmla="*/ 731520 h 731520"/>
                <a:gd name="connsiteX8" fmla="*/ 438069 w 8778240"/>
                <a:gd name="connsiteY8" fmla="*/ 720374 h 731520"/>
                <a:gd name="connsiteX9" fmla="*/ 335084 w 8778240"/>
                <a:gd name="connsiteY9" fmla="*/ 688405 h 731520"/>
                <a:gd name="connsiteX10" fmla="*/ 0 w 8778240"/>
                <a:gd name="connsiteY10" fmla="*/ 182880 h 731520"/>
                <a:gd name="connsiteX11" fmla="*/ 11146 w 8778240"/>
                <a:gd name="connsiteY11" fmla="*/ 72310 h 731520"/>
                <a:gd name="connsiteX12" fmla="*/ 33593 w 8778240"/>
                <a:gd name="connsiteY12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78240" h="731520">
                  <a:moveTo>
                    <a:pt x="33593" y="0"/>
                  </a:moveTo>
                  <a:lnTo>
                    <a:pt x="8744647" y="0"/>
                  </a:lnTo>
                  <a:lnTo>
                    <a:pt x="8767094" y="72310"/>
                  </a:lnTo>
                  <a:cubicBezTo>
                    <a:pt x="8774402" y="108025"/>
                    <a:pt x="8778240" y="145004"/>
                    <a:pt x="8778240" y="182880"/>
                  </a:cubicBezTo>
                  <a:cubicBezTo>
                    <a:pt x="8778240" y="410135"/>
                    <a:pt x="8640071" y="605117"/>
                    <a:pt x="8443156" y="688405"/>
                  </a:cubicBezTo>
                  <a:lnTo>
                    <a:pt x="8340172" y="720374"/>
                  </a:lnTo>
                  <a:lnTo>
                    <a:pt x="8229600" y="731520"/>
                  </a:lnTo>
                  <a:lnTo>
                    <a:pt x="548640" y="731520"/>
                  </a:lnTo>
                  <a:lnTo>
                    <a:pt x="438069" y="720374"/>
                  </a:lnTo>
                  <a:lnTo>
                    <a:pt x="335084" y="688405"/>
                  </a:lnTo>
                  <a:cubicBezTo>
                    <a:pt x="138169" y="605117"/>
                    <a:pt x="0" y="410135"/>
                    <a:pt x="0" y="182880"/>
                  </a:cubicBezTo>
                  <a:cubicBezTo>
                    <a:pt x="0" y="145004"/>
                    <a:pt x="3838" y="108025"/>
                    <a:pt x="11146" y="72310"/>
                  </a:cubicBezTo>
                  <a:lnTo>
                    <a:pt x="3359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9608250" y="3038047"/>
              <a:ext cx="731520" cy="731520"/>
            </a:xfrm>
            <a:custGeom>
              <a:avLst/>
              <a:gdLst>
                <a:gd name="connsiteX0" fmla="*/ 630862 w 731520"/>
                <a:gd name="connsiteY0" fmla="*/ 0 h 731520"/>
                <a:gd name="connsiteX1" fmla="*/ 731520 w 731520"/>
                <a:gd name="connsiteY1" fmla="*/ 0 h 731520"/>
                <a:gd name="connsiteX2" fmla="*/ 0 w 731520"/>
                <a:gd name="connsiteY2" fmla="*/ 731520 h 731520"/>
                <a:gd name="connsiteX3" fmla="*/ 110570 w 731520"/>
                <a:gd name="connsiteY3" fmla="*/ 720374 h 731520"/>
                <a:gd name="connsiteX4" fmla="*/ 110572 w 731520"/>
                <a:gd name="connsiteY4" fmla="*/ 720374 h 731520"/>
                <a:gd name="connsiteX5" fmla="*/ 128998 w 731520"/>
                <a:gd name="connsiteY5" fmla="*/ 718516 h 731520"/>
                <a:gd name="connsiteX6" fmla="*/ 640080 w 731520"/>
                <a:gd name="connsiteY6" fmla="*/ 91440 h 731520"/>
                <a:gd name="connsiteX7" fmla="*/ 630862 w 731520"/>
                <a:gd name="connsiteY7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0" h="731520">
                  <a:moveTo>
                    <a:pt x="630862" y="0"/>
                  </a:moveTo>
                  <a:lnTo>
                    <a:pt x="731520" y="0"/>
                  </a:lnTo>
                  <a:cubicBezTo>
                    <a:pt x="731520" y="404007"/>
                    <a:pt x="404007" y="731520"/>
                    <a:pt x="0" y="731520"/>
                  </a:cubicBezTo>
                  <a:cubicBezTo>
                    <a:pt x="37876" y="731520"/>
                    <a:pt x="74855" y="727682"/>
                    <a:pt x="110570" y="720374"/>
                  </a:cubicBezTo>
                  <a:lnTo>
                    <a:pt x="110572" y="720374"/>
                  </a:lnTo>
                  <a:lnTo>
                    <a:pt x="128998" y="718516"/>
                  </a:lnTo>
                  <a:cubicBezTo>
                    <a:pt x="420672" y="658831"/>
                    <a:pt x="640080" y="400758"/>
                    <a:pt x="640080" y="91440"/>
                  </a:cubicBezTo>
                  <a:lnTo>
                    <a:pt x="63086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9608250" y="3038047"/>
              <a:ext cx="923612" cy="731520"/>
            </a:xfrm>
            <a:custGeom>
              <a:avLst/>
              <a:gdLst>
                <a:gd name="connsiteX0" fmla="*/ 817597 w 923612"/>
                <a:gd name="connsiteY0" fmla="*/ 0 h 731520"/>
                <a:gd name="connsiteX1" fmla="*/ 923612 w 923612"/>
                <a:gd name="connsiteY1" fmla="*/ 0 h 731520"/>
                <a:gd name="connsiteX2" fmla="*/ 917712 w 923612"/>
                <a:gd name="connsiteY2" fmla="*/ 38654 h 731520"/>
                <a:gd name="connsiteX3" fmla="*/ 67595 w 923612"/>
                <a:gd name="connsiteY3" fmla="*/ 731520 h 731520"/>
                <a:gd name="connsiteX4" fmla="*/ 0 w 923612"/>
                <a:gd name="connsiteY4" fmla="*/ 731520 h 731520"/>
                <a:gd name="connsiteX5" fmla="*/ 806240 w 923612"/>
                <a:gd name="connsiteY5" fmla="*/ 74415 h 731520"/>
                <a:gd name="connsiteX6" fmla="*/ 817597 w 923612"/>
                <a:gd name="connsiteY6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612" h="731520">
                  <a:moveTo>
                    <a:pt x="817597" y="0"/>
                  </a:moveTo>
                  <a:lnTo>
                    <a:pt x="923612" y="0"/>
                  </a:lnTo>
                  <a:lnTo>
                    <a:pt x="917712" y="38654"/>
                  </a:lnTo>
                  <a:cubicBezTo>
                    <a:pt x="836798" y="434072"/>
                    <a:pt x="486933" y="731520"/>
                    <a:pt x="67595" y="731520"/>
                  </a:cubicBezTo>
                  <a:lnTo>
                    <a:pt x="0" y="731520"/>
                  </a:lnTo>
                  <a:cubicBezTo>
                    <a:pt x="397694" y="731520"/>
                    <a:pt x="729502" y="449424"/>
                    <a:pt x="806240" y="74415"/>
                  </a:cubicBezTo>
                  <a:lnTo>
                    <a:pt x="817597" y="0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50000"/>
                  </a:schemeClr>
                </a:gs>
                <a:gs pos="74000">
                  <a:schemeClr val="accent6">
                    <a:lumMod val="50000"/>
                  </a:schemeClr>
                </a:gs>
                <a:gs pos="83000">
                  <a:schemeClr val="accent6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 flipV="1">
            <a:off x="0" y="0"/>
            <a:ext cx="12192000" cy="457200"/>
            <a:chOff x="1003679" y="3038047"/>
            <a:chExt cx="9528183" cy="731520"/>
          </a:xfrm>
        </p:grpSpPr>
        <p:sp>
          <p:nvSpPr>
            <p:cNvPr id="34" name="Freeform 33"/>
            <p:cNvSpPr/>
            <p:nvPr/>
          </p:nvSpPr>
          <p:spPr>
            <a:xfrm>
              <a:off x="1109693" y="3038047"/>
              <a:ext cx="817597" cy="731520"/>
            </a:xfrm>
            <a:custGeom>
              <a:avLst/>
              <a:gdLst>
                <a:gd name="connsiteX0" fmla="*/ 0 w 817597"/>
                <a:gd name="connsiteY0" fmla="*/ 0 h 731520"/>
                <a:gd name="connsiteX1" fmla="*/ 86077 w 817597"/>
                <a:gd name="connsiteY1" fmla="*/ 0 h 731520"/>
                <a:gd name="connsiteX2" fmla="*/ 817597 w 817597"/>
                <a:gd name="connsiteY2" fmla="*/ 731520 h 731520"/>
                <a:gd name="connsiteX3" fmla="*/ 11357 w 817597"/>
                <a:gd name="connsiteY3" fmla="*/ 74415 h 731520"/>
                <a:gd name="connsiteX4" fmla="*/ 0 w 817597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597" h="731520">
                  <a:moveTo>
                    <a:pt x="0" y="0"/>
                  </a:moveTo>
                  <a:lnTo>
                    <a:pt x="86077" y="0"/>
                  </a:lnTo>
                  <a:cubicBezTo>
                    <a:pt x="86077" y="404007"/>
                    <a:pt x="413590" y="731520"/>
                    <a:pt x="817597" y="731520"/>
                  </a:cubicBezTo>
                  <a:cubicBezTo>
                    <a:pt x="419903" y="731520"/>
                    <a:pt x="88095" y="449424"/>
                    <a:pt x="11357" y="7441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A42700"/>
                </a:gs>
                <a:gs pos="74000">
                  <a:srgbClr val="A42700"/>
                </a:gs>
                <a:gs pos="83000">
                  <a:srgbClr val="A42700"/>
                </a:gs>
                <a:gs pos="100000">
                  <a:srgbClr val="A427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1287210" y="3038047"/>
              <a:ext cx="529509" cy="720374"/>
            </a:xfrm>
            <a:custGeom>
              <a:avLst/>
              <a:gdLst>
                <a:gd name="connsiteX0" fmla="*/ 9218 w 529509"/>
                <a:gd name="connsiteY0" fmla="*/ 0 h 720374"/>
                <a:gd name="connsiteX1" fmla="*/ 125033 w 529509"/>
                <a:gd name="connsiteY1" fmla="*/ 0 h 720374"/>
                <a:gd name="connsiteX2" fmla="*/ 102586 w 529509"/>
                <a:gd name="connsiteY2" fmla="*/ 72310 h 720374"/>
                <a:gd name="connsiteX3" fmla="*/ 91440 w 529509"/>
                <a:gd name="connsiteY3" fmla="*/ 182880 h 720374"/>
                <a:gd name="connsiteX4" fmla="*/ 426524 w 529509"/>
                <a:gd name="connsiteY4" fmla="*/ 688405 h 720374"/>
                <a:gd name="connsiteX5" fmla="*/ 529509 w 529509"/>
                <a:gd name="connsiteY5" fmla="*/ 720374 h 720374"/>
                <a:gd name="connsiteX6" fmla="*/ 511082 w 529509"/>
                <a:gd name="connsiteY6" fmla="*/ 718516 h 720374"/>
                <a:gd name="connsiteX7" fmla="*/ 0 w 529509"/>
                <a:gd name="connsiteY7" fmla="*/ 91440 h 720374"/>
                <a:gd name="connsiteX8" fmla="*/ 9218 w 529509"/>
                <a:gd name="connsiteY8" fmla="*/ 0 h 72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509" h="720374">
                  <a:moveTo>
                    <a:pt x="9218" y="0"/>
                  </a:moveTo>
                  <a:lnTo>
                    <a:pt x="125033" y="0"/>
                  </a:lnTo>
                  <a:lnTo>
                    <a:pt x="102586" y="72310"/>
                  </a:lnTo>
                  <a:cubicBezTo>
                    <a:pt x="95278" y="108025"/>
                    <a:pt x="91440" y="145004"/>
                    <a:pt x="91440" y="182880"/>
                  </a:cubicBezTo>
                  <a:cubicBezTo>
                    <a:pt x="91440" y="410135"/>
                    <a:pt x="229609" y="605117"/>
                    <a:pt x="426524" y="688405"/>
                  </a:cubicBezTo>
                  <a:lnTo>
                    <a:pt x="529509" y="720374"/>
                  </a:lnTo>
                  <a:lnTo>
                    <a:pt x="511082" y="718516"/>
                  </a:lnTo>
                  <a:cubicBezTo>
                    <a:pt x="219408" y="658831"/>
                    <a:pt x="0" y="400758"/>
                    <a:pt x="0" y="91440"/>
                  </a:cubicBezTo>
                  <a:lnTo>
                    <a:pt x="9218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9718822" y="3038047"/>
              <a:ext cx="529508" cy="720374"/>
            </a:xfrm>
            <a:custGeom>
              <a:avLst/>
              <a:gdLst>
                <a:gd name="connsiteX0" fmla="*/ 404475 w 529508"/>
                <a:gd name="connsiteY0" fmla="*/ 0 h 720374"/>
                <a:gd name="connsiteX1" fmla="*/ 520290 w 529508"/>
                <a:gd name="connsiteY1" fmla="*/ 0 h 720374"/>
                <a:gd name="connsiteX2" fmla="*/ 529508 w 529508"/>
                <a:gd name="connsiteY2" fmla="*/ 91440 h 720374"/>
                <a:gd name="connsiteX3" fmla="*/ 18426 w 529508"/>
                <a:gd name="connsiteY3" fmla="*/ 718516 h 720374"/>
                <a:gd name="connsiteX4" fmla="*/ 0 w 529508"/>
                <a:gd name="connsiteY4" fmla="*/ 720374 h 720374"/>
                <a:gd name="connsiteX5" fmla="*/ 102984 w 529508"/>
                <a:gd name="connsiteY5" fmla="*/ 688405 h 720374"/>
                <a:gd name="connsiteX6" fmla="*/ 438068 w 529508"/>
                <a:gd name="connsiteY6" fmla="*/ 182880 h 720374"/>
                <a:gd name="connsiteX7" fmla="*/ 426922 w 529508"/>
                <a:gd name="connsiteY7" fmla="*/ 72310 h 720374"/>
                <a:gd name="connsiteX8" fmla="*/ 404475 w 529508"/>
                <a:gd name="connsiteY8" fmla="*/ 0 h 72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508" h="720374">
                  <a:moveTo>
                    <a:pt x="404475" y="0"/>
                  </a:moveTo>
                  <a:lnTo>
                    <a:pt x="520290" y="0"/>
                  </a:lnTo>
                  <a:lnTo>
                    <a:pt x="529508" y="91440"/>
                  </a:lnTo>
                  <a:cubicBezTo>
                    <a:pt x="529508" y="400758"/>
                    <a:pt x="310100" y="658831"/>
                    <a:pt x="18426" y="718516"/>
                  </a:cubicBezTo>
                  <a:lnTo>
                    <a:pt x="0" y="720374"/>
                  </a:lnTo>
                  <a:lnTo>
                    <a:pt x="102984" y="688405"/>
                  </a:lnTo>
                  <a:cubicBezTo>
                    <a:pt x="299899" y="605117"/>
                    <a:pt x="438068" y="410135"/>
                    <a:pt x="438068" y="182880"/>
                  </a:cubicBezTo>
                  <a:cubicBezTo>
                    <a:pt x="438068" y="145004"/>
                    <a:pt x="434230" y="108025"/>
                    <a:pt x="426922" y="72310"/>
                  </a:cubicBezTo>
                  <a:lnTo>
                    <a:pt x="404475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9608250" y="3038047"/>
              <a:ext cx="817597" cy="731520"/>
            </a:xfrm>
            <a:custGeom>
              <a:avLst/>
              <a:gdLst>
                <a:gd name="connsiteX0" fmla="*/ 731520 w 817597"/>
                <a:gd name="connsiteY0" fmla="*/ 0 h 731520"/>
                <a:gd name="connsiteX1" fmla="*/ 817597 w 817597"/>
                <a:gd name="connsiteY1" fmla="*/ 0 h 731520"/>
                <a:gd name="connsiteX2" fmla="*/ 806240 w 817597"/>
                <a:gd name="connsiteY2" fmla="*/ 74415 h 731520"/>
                <a:gd name="connsiteX3" fmla="*/ 0 w 817597"/>
                <a:gd name="connsiteY3" fmla="*/ 731520 h 731520"/>
                <a:gd name="connsiteX4" fmla="*/ 731520 w 817597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597" h="731520">
                  <a:moveTo>
                    <a:pt x="731520" y="0"/>
                  </a:moveTo>
                  <a:lnTo>
                    <a:pt x="817597" y="0"/>
                  </a:lnTo>
                  <a:lnTo>
                    <a:pt x="806240" y="74415"/>
                  </a:lnTo>
                  <a:cubicBezTo>
                    <a:pt x="729502" y="449424"/>
                    <a:pt x="397694" y="731520"/>
                    <a:pt x="0" y="731520"/>
                  </a:cubicBezTo>
                  <a:cubicBezTo>
                    <a:pt x="404007" y="731520"/>
                    <a:pt x="731520" y="404007"/>
                    <a:pt x="731520" y="0"/>
                  </a:cubicBezTo>
                  <a:close/>
                </a:path>
              </a:pathLst>
            </a:custGeom>
            <a:gradFill>
              <a:gsLst>
                <a:gs pos="0">
                  <a:srgbClr val="A42700"/>
                </a:gs>
                <a:gs pos="74000">
                  <a:srgbClr val="A42700"/>
                </a:gs>
                <a:gs pos="83000">
                  <a:srgbClr val="A42700"/>
                </a:gs>
                <a:gs pos="100000">
                  <a:srgbClr val="A427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816719" y="3758421"/>
              <a:ext cx="110571" cy="11146"/>
            </a:xfrm>
            <a:custGeom>
              <a:avLst/>
              <a:gdLst>
                <a:gd name="connsiteX0" fmla="*/ 0 w 110571"/>
                <a:gd name="connsiteY0" fmla="*/ 0 h 11146"/>
                <a:gd name="connsiteX1" fmla="*/ 110571 w 110571"/>
                <a:gd name="connsiteY1" fmla="*/ 11146 h 11146"/>
                <a:gd name="connsiteX2" fmla="*/ 1 w 110571"/>
                <a:gd name="connsiteY2" fmla="*/ 0 h 11146"/>
                <a:gd name="connsiteX3" fmla="*/ 0 w 110571"/>
                <a:gd name="connsiteY3" fmla="*/ 0 h 1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71" h="11146">
                  <a:moveTo>
                    <a:pt x="0" y="0"/>
                  </a:moveTo>
                  <a:lnTo>
                    <a:pt x="110571" y="11146"/>
                  </a:lnTo>
                  <a:cubicBezTo>
                    <a:pt x="72695" y="11146"/>
                    <a:pt x="35716" y="7308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9608250" y="3758421"/>
              <a:ext cx="110572" cy="11146"/>
            </a:xfrm>
            <a:custGeom>
              <a:avLst/>
              <a:gdLst>
                <a:gd name="connsiteX0" fmla="*/ 110572 w 110572"/>
                <a:gd name="connsiteY0" fmla="*/ 0 h 11146"/>
                <a:gd name="connsiteX1" fmla="*/ 110570 w 110572"/>
                <a:gd name="connsiteY1" fmla="*/ 0 h 11146"/>
                <a:gd name="connsiteX2" fmla="*/ 0 w 110572"/>
                <a:gd name="connsiteY2" fmla="*/ 11146 h 11146"/>
                <a:gd name="connsiteX3" fmla="*/ 110572 w 110572"/>
                <a:gd name="connsiteY3" fmla="*/ 0 h 1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72" h="11146">
                  <a:moveTo>
                    <a:pt x="110572" y="0"/>
                  </a:moveTo>
                  <a:lnTo>
                    <a:pt x="110570" y="0"/>
                  </a:lnTo>
                  <a:cubicBezTo>
                    <a:pt x="74855" y="7308"/>
                    <a:pt x="37876" y="11146"/>
                    <a:pt x="0" y="11146"/>
                  </a:cubicBezTo>
                  <a:lnTo>
                    <a:pt x="11057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1003679" y="3038047"/>
              <a:ext cx="923611" cy="731520"/>
            </a:xfrm>
            <a:custGeom>
              <a:avLst/>
              <a:gdLst>
                <a:gd name="connsiteX0" fmla="*/ 0 w 923611"/>
                <a:gd name="connsiteY0" fmla="*/ 0 h 731520"/>
                <a:gd name="connsiteX1" fmla="*/ 106014 w 923611"/>
                <a:gd name="connsiteY1" fmla="*/ 0 h 731520"/>
                <a:gd name="connsiteX2" fmla="*/ 117371 w 923611"/>
                <a:gd name="connsiteY2" fmla="*/ 74415 h 731520"/>
                <a:gd name="connsiteX3" fmla="*/ 923611 w 923611"/>
                <a:gd name="connsiteY3" fmla="*/ 731520 h 731520"/>
                <a:gd name="connsiteX4" fmla="*/ 856017 w 923611"/>
                <a:gd name="connsiteY4" fmla="*/ 731520 h 731520"/>
                <a:gd name="connsiteX5" fmla="*/ 5900 w 923611"/>
                <a:gd name="connsiteY5" fmla="*/ 38654 h 731520"/>
                <a:gd name="connsiteX6" fmla="*/ 0 w 923611"/>
                <a:gd name="connsiteY6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611" h="731520">
                  <a:moveTo>
                    <a:pt x="0" y="0"/>
                  </a:moveTo>
                  <a:lnTo>
                    <a:pt x="106014" y="0"/>
                  </a:lnTo>
                  <a:lnTo>
                    <a:pt x="117371" y="74415"/>
                  </a:lnTo>
                  <a:cubicBezTo>
                    <a:pt x="194109" y="449424"/>
                    <a:pt x="525917" y="731520"/>
                    <a:pt x="923611" y="731520"/>
                  </a:cubicBezTo>
                  <a:lnTo>
                    <a:pt x="856017" y="731520"/>
                  </a:lnTo>
                  <a:cubicBezTo>
                    <a:pt x="436679" y="731520"/>
                    <a:pt x="86814" y="434072"/>
                    <a:pt x="5900" y="38654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50000"/>
                  </a:schemeClr>
                </a:gs>
                <a:gs pos="74000">
                  <a:schemeClr val="accent6">
                    <a:lumMod val="50000"/>
                  </a:schemeClr>
                </a:gs>
                <a:gs pos="83000">
                  <a:schemeClr val="accent6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195770" y="3038047"/>
              <a:ext cx="731520" cy="731520"/>
            </a:xfrm>
            <a:custGeom>
              <a:avLst/>
              <a:gdLst>
                <a:gd name="connsiteX0" fmla="*/ 0 w 731520"/>
                <a:gd name="connsiteY0" fmla="*/ 0 h 731520"/>
                <a:gd name="connsiteX1" fmla="*/ 100658 w 731520"/>
                <a:gd name="connsiteY1" fmla="*/ 0 h 731520"/>
                <a:gd name="connsiteX2" fmla="*/ 91440 w 731520"/>
                <a:gd name="connsiteY2" fmla="*/ 91440 h 731520"/>
                <a:gd name="connsiteX3" fmla="*/ 602522 w 731520"/>
                <a:gd name="connsiteY3" fmla="*/ 718516 h 731520"/>
                <a:gd name="connsiteX4" fmla="*/ 620949 w 731520"/>
                <a:gd name="connsiteY4" fmla="*/ 720374 h 731520"/>
                <a:gd name="connsiteX5" fmla="*/ 620950 w 731520"/>
                <a:gd name="connsiteY5" fmla="*/ 720374 h 731520"/>
                <a:gd name="connsiteX6" fmla="*/ 731520 w 731520"/>
                <a:gd name="connsiteY6" fmla="*/ 731520 h 731520"/>
                <a:gd name="connsiteX7" fmla="*/ 0 w 731520"/>
                <a:gd name="connsiteY7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0" h="731520">
                  <a:moveTo>
                    <a:pt x="0" y="0"/>
                  </a:moveTo>
                  <a:lnTo>
                    <a:pt x="100658" y="0"/>
                  </a:lnTo>
                  <a:lnTo>
                    <a:pt x="91440" y="91440"/>
                  </a:lnTo>
                  <a:cubicBezTo>
                    <a:pt x="91440" y="400758"/>
                    <a:pt x="310848" y="658831"/>
                    <a:pt x="602522" y="718516"/>
                  </a:cubicBezTo>
                  <a:lnTo>
                    <a:pt x="620949" y="720374"/>
                  </a:lnTo>
                  <a:lnTo>
                    <a:pt x="620950" y="720374"/>
                  </a:lnTo>
                  <a:cubicBezTo>
                    <a:pt x="656665" y="727682"/>
                    <a:pt x="693644" y="731520"/>
                    <a:pt x="731520" y="731520"/>
                  </a:cubicBezTo>
                  <a:cubicBezTo>
                    <a:pt x="327513" y="731520"/>
                    <a:pt x="0" y="404007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1378650" y="3038047"/>
              <a:ext cx="8778240" cy="731520"/>
            </a:xfrm>
            <a:custGeom>
              <a:avLst/>
              <a:gdLst>
                <a:gd name="connsiteX0" fmla="*/ 33593 w 8778240"/>
                <a:gd name="connsiteY0" fmla="*/ 0 h 731520"/>
                <a:gd name="connsiteX1" fmla="*/ 8744647 w 8778240"/>
                <a:gd name="connsiteY1" fmla="*/ 0 h 731520"/>
                <a:gd name="connsiteX2" fmla="*/ 8767094 w 8778240"/>
                <a:gd name="connsiteY2" fmla="*/ 72310 h 731520"/>
                <a:gd name="connsiteX3" fmla="*/ 8778240 w 8778240"/>
                <a:gd name="connsiteY3" fmla="*/ 182880 h 731520"/>
                <a:gd name="connsiteX4" fmla="*/ 8443156 w 8778240"/>
                <a:gd name="connsiteY4" fmla="*/ 688405 h 731520"/>
                <a:gd name="connsiteX5" fmla="*/ 8340172 w 8778240"/>
                <a:gd name="connsiteY5" fmla="*/ 720374 h 731520"/>
                <a:gd name="connsiteX6" fmla="*/ 8229600 w 8778240"/>
                <a:gd name="connsiteY6" fmla="*/ 731520 h 731520"/>
                <a:gd name="connsiteX7" fmla="*/ 548640 w 8778240"/>
                <a:gd name="connsiteY7" fmla="*/ 731520 h 731520"/>
                <a:gd name="connsiteX8" fmla="*/ 438069 w 8778240"/>
                <a:gd name="connsiteY8" fmla="*/ 720374 h 731520"/>
                <a:gd name="connsiteX9" fmla="*/ 335084 w 8778240"/>
                <a:gd name="connsiteY9" fmla="*/ 688405 h 731520"/>
                <a:gd name="connsiteX10" fmla="*/ 0 w 8778240"/>
                <a:gd name="connsiteY10" fmla="*/ 182880 h 731520"/>
                <a:gd name="connsiteX11" fmla="*/ 11146 w 8778240"/>
                <a:gd name="connsiteY11" fmla="*/ 72310 h 731520"/>
                <a:gd name="connsiteX12" fmla="*/ 33593 w 8778240"/>
                <a:gd name="connsiteY12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78240" h="731520">
                  <a:moveTo>
                    <a:pt x="33593" y="0"/>
                  </a:moveTo>
                  <a:lnTo>
                    <a:pt x="8744647" y="0"/>
                  </a:lnTo>
                  <a:lnTo>
                    <a:pt x="8767094" y="72310"/>
                  </a:lnTo>
                  <a:cubicBezTo>
                    <a:pt x="8774402" y="108025"/>
                    <a:pt x="8778240" y="145004"/>
                    <a:pt x="8778240" y="182880"/>
                  </a:cubicBezTo>
                  <a:cubicBezTo>
                    <a:pt x="8778240" y="410135"/>
                    <a:pt x="8640071" y="605117"/>
                    <a:pt x="8443156" y="688405"/>
                  </a:cubicBezTo>
                  <a:lnTo>
                    <a:pt x="8340172" y="720374"/>
                  </a:lnTo>
                  <a:lnTo>
                    <a:pt x="8229600" y="731520"/>
                  </a:lnTo>
                  <a:lnTo>
                    <a:pt x="548640" y="731520"/>
                  </a:lnTo>
                  <a:lnTo>
                    <a:pt x="438069" y="720374"/>
                  </a:lnTo>
                  <a:lnTo>
                    <a:pt x="335084" y="688405"/>
                  </a:lnTo>
                  <a:cubicBezTo>
                    <a:pt x="138169" y="605117"/>
                    <a:pt x="0" y="410135"/>
                    <a:pt x="0" y="182880"/>
                  </a:cubicBezTo>
                  <a:cubicBezTo>
                    <a:pt x="0" y="145004"/>
                    <a:pt x="3838" y="108025"/>
                    <a:pt x="11146" y="72310"/>
                  </a:cubicBezTo>
                  <a:lnTo>
                    <a:pt x="3359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9608250" y="3038047"/>
              <a:ext cx="731520" cy="731520"/>
            </a:xfrm>
            <a:custGeom>
              <a:avLst/>
              <a:gdLst>
                <a:gd name="connsiteX0" fmla="*/ 630862 w 731520"/>
                <a:gd name="connsiteY0" fmla="*/ 0 h 731520"/>
                <a:gd name="connsiteX1" fmla="*/ 731520 w 731520"/>
                <a:gd name="connsiteY1" fmla="*/ 0 h 731520"/>
                <a:gd name="connsiteX2" fmla="*/ 0 w 731520"/>
                <a:gd name="connsiteY2" fmla="*/ 731520 h 731520"/>
                <a:gd name="connsiteX3" fmla="*/ 110570 w 731520"/>
                <a:gd name="connsiteY3" fmla="*/ 720374 h 731520"/>
                <a:gd name="connsiteX4" fmla="*/ 110572 w 731520"/>
                <a:gd name="connsiteY4" fmla="*/ 720374 h 731520"/>
                <a:gd name="connsiteX5" fmla="*/ 128998 w 731520"/>
                <a:gd name="connsiteY5" fmla="*/ 718516 h 731520"/>
                <a:gd name="connsiteX6" fmla="*/ 640080 w 731520"/>
                <a:gd name="connsiteY6" fmla="*/ 91440 h 731520"/>
                <a:gd name="connsiteX7" fmla="*/ 630862 w 731520"/>
                <a:gd name="connsiteY7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0" h="731520">
                  <a:moveTo>
                    <a:pt x="630862" y="0"/>
                  </a:moveTo>
                  <a:lnTo>
                    <a:pt x="731520" y="0"/>
                  </a:lnTo>
                  <a:cubicBezTo>
                    <a:pt x="731520" y="404007"/>
                    <a:pt x="404007" y="731520"/>
                    <a:pt x="0" y="731520"/>
                  </a:cubicBezTo>
                  <a:cubicBezTo>
                    <a:pt x="37876" y="731520"/>
                    <a:pt x="74855" y="727682"/>
                    <a:pt x="110570" y="720374"/>
                  </a:cubicBezTo>
                  <a:lnTo>
                    <a:pt x="110572" y="720374"/>
                  </a:lnTo>
                  <a:lnTo>
                    <a:pt x="128998" y="718516"/>
                  </a:lnTo>
                  <a:cubicBezTo>
                    <a:pt x="420672" y="658831"/>
                    <a:pt x="640080" y="400758"/>
                    <a:pt x="640080" y="91440"/>
                  </a:cubicBezTo>
                  <a:lnTo>
                    <a:pt x="63086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9608250" y="3038047"/>
              <a:ext cx="923612" cy="731520"/>
            </a:xfrm>
            <a:custGeom>
              <a:avLst/>
              <a:gdLst>
                <a:gd name="connsiteX0" fmla="*/ 817597 w 923612"/>
                <a:gd name="connsiteY0" fmla="*/ 0 h 731520"/>
                <a:gd name="connsiteX1" fmla="*/ 923612 w 923612"/>
                <a:gd name="connsiteY1" fmla="*/ 0 h 731520"/>
                <a:gd name="connsiteX2" fmla="*/ 917712 w 923612"/>
                <a:gd name="connsiteY2" fmla="*/ 38654 h 731520"/>
                <a:gd name="connsiteX3" fmla="*/ 67595 w 923612"/>
                <a:gd name="connsiteY3" fmla="*/ 731520 h 731520"/>
                <a:gd name="connsiteX4" fmla="*/ 0 w 923612"/>
                <a:gd name="connsiteY4" fmla="*/ 731520 h 731520"/>
                <a:gd name="connsiteX5" fmla="*/ 806240 w 923612"/>
                <a:gd name="connsiteY5" fmla="*/ 74415 h 731520"/>
                <a:gd name="connsiteX6" fmla="*/ 817597 w 923612"/>
                <a:gd name="connsiteY6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612" h="731520">
                  <a:moveTo>
                    <a:pt x="817597" y="0"/>
                  </a:moveTo>
                  <a:lnTo>
                    <a:pt x="923612" y="0"/>
                  </a:lnTo>
                  <a:lnTo>
                    <a:pt x="917712" y="38654"/>
                  </a:lnTo>
                  <a:cubicBezTo>
                    <a:pt x="836798" y="434072"/>
                    <a:pt x="486933" y="731520"/>
                    <a:pt x="67595" y="731520"/>
                  </a:cubicBezTo>
                  <a:lnTo>
                    <a:pt x="0" y="731520"/>
                  </a:lnTo>
                  <a:cubicBezTo>
                    <a:pt x="397694" y="731520"/>
                    <a:pt x="729502" y="449424"/>
                    <a:pt x="806240" y="74415"/>
                  </a:cubicBezTo>
                  <a:lnTo>
                    <a:pt x="817597" y="0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50000"/>
                  </a:schemeClr>
                </a:gs>
                <a:gs pos="74000">
                  <a:schemeClr val="accent6">
                    <a:lumMod val="50000"/>
                  </a:schemeClr>
                </a:gs>
                <a:gs pos="83000">
                  <a:schemeClr val="accent6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962588" y="16584"/>
            <a:ext cx="10515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2185EA5A-6622-40BB-9198-F266B645F0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326" y="1539527"/>
            <a:ext cx="2225348" cy="2248014"/>
          </a:xfrm>
          <a:prstGeom prst="ellipse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2642616" y="4679762"/>
            <a:ext cx="6858000" cy="1719618"/>
            <a:chOff x="2978782" y="2047162"/>
            <a:chExt cx="6858000" cy="1719618"/>
          </a:xfrm>
        </p:grpSpPr>
        <p:sp>
          <p:nvSpPr>
            <p:cNvPr id="48" name="Freeform 47"/>
            <p:cNvSpPr/>
            <p:nvPr/>
          </p:nvSpPr>
          <p:spPr>
            <a:xfrm flipV="1">
              <a:off x="2978782" y="2047163"/>
              <a:ext cx="6858000" cy="1719617"/>
            </a:xfrm>
            <a:custGeom>
              <a:avLst/>
              <a:gdLst>
                <a:gd name="connsiteX0" fmla="*/ 0 w 6400800"/>
                <a:gd name="connsiteY0" fmla="*/ 0 h 960120"/>
                <a:gd name="connsiteX1" fmla="*/ 6400800 w 6400800"/>
                <a:gd name="connsiteY1" fmla="*/ 0 h 960120"/>
                <a:gd name="connsiteX2" fmla="*/ 5371041 w 6400800"/>
                <a:gd name="connsiteY2" fmla="*/ 960120 h 960120"/>
                <a:gd name="connsiteX3" fmla="*/ 1029759 w 6400800"/>
                <a:gd name="connsiteY3" fmla="*/ 960120 h 960120"/>
                <a:gd name="connsiteX4" fmla="*/ 0 w 6400800"/>
                <a:gd name="connsiteY4" fmla="*/ 0 h 96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0800" h="960120">
                  <a:moveTo>
                    <a:pt x="0" y="0"/>
                  </a:moveTo>
                  <a:lnTo>
                    <a:pt x="6400800" y="0"/>
                  </a:lnTo>
                  <a:cubicBezTo>
                    <a:pt x="6400800" y="530289"/>
                    <a:pt x="5939705" y="960120"/>
                    <a:pt x="5371041" y="960120"/>
                  </a:cubicBezTo>
                  <a:lnTo>
                    <a:pt x="1029759" y="960120"/>
                  </a:lnTo>
                  <a:cubicBezTo>
                    <a:pt x="461095" y="960120"/>
                    <a:pt x="0" y="530289"/>
                    <a:pt x="0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055660" y="2047162"/>
              <a:ext cx="408068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গাজী</a:t>
              </a:r>
              <a:r>
                <a:rPr lang="en-US" sz="3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শাহ্</a:t>
              </a:r>
              <a:r>
                <a:rPr lang="en-US" sz="3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আল-হেলালী</a:t>
              </a: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734056" y="5130139"/>
            <a:ext cx="6675120" cy="1269241"/>
            <a:chOff x="3070222" y="2497539"/>
            <a:chExt cx="6675120" cy="1269241"/>
          </a:xfrm>
        </p:grpSpPr>
        <p:sp>
          <p:nvSpPr>
            <p:cNvPr id="51" name="Freeform 50"/>
            <p:cNvSpPr/>
            <p:nvPr/>
          </p:nvSpPr>
          <p:spPr>
            <a:xfrm flipV="1">
              <a:off x="3070222" y="2552130"/>
              <a:ext cx="6675120" cy="1214650"/>
            </a:xfrm>
            <a:custGeom>
              <a:avLst/>
              <a:gdLst>
                <a:gd name="connsiteX0" fmla="*/ 0 w 6400800"/>
                <a:gd name="connsiteY0" fmla="*/ 0 h 960120"/>
                <a:gd name="connsiteX1" fmla="*/ 6400800 w 6400800"/>
                <a:gd name="connsiteY1" fmla="*/ 0 h 960120"/>
                <a:gd name="connsiteX2" fmla="*/ 5371041 w 6400800"/>
                <a:gd name="connsiteY2" fmla="*/ 960120 h 960120"/>
                <a:gd name="connsiteX3" fmla="*/ 1029759 w 6400800"/>
                <a:gd name="connsiteY3" fmla="*/ 960120 h 960120"/>
                <a:gd name="connsiteX4" fmla="*/ 0 w 6400800"/>
                <a:gd name="connsiteY4" fmla="*/ 0 h 96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0800" h="960120">
                  <a:moveTo>
                    <a:pt x="0" y="0"/>
                  </a:moveTo>
                  <a:lnTo>
                    <a:pt x="6400800" y="0"/>
                  </a:lnTo>
                  <a:cubicBezTo>
                    <a:pt x="6400800" y="530289"/>
                    <a:pt x="5939705" y="960120"/>
                    <a:pt x="5371041" y="960120"/>
                  </a:cubicBezTo>
                  <a:lnTo>
                    <a:pt x="1029759" y="960120"/>
                  </a:lnTo>
                  <a:cubicBezTo>
                    <a:pt x="461095" y="960120"/>
                    <a:pt x="0" y="530289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055660" y="2497539"/>
              <a:ext cx="4080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FF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2800" dirty="0" smtClean="0">
                  <a:solidFill>
                    <a:srgbClr val="FF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FF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অধ্যাপক</a:t>
              </a:r>
              <a:r>
                <a:rPr lang="en-US" sz="2800" dirty="0" smtClean="0">
                  <a:solidFill>
                    <a:srgbClr val="FF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dirty="0" err="1" smtClean="0">
                  <a:solidFill>
                    <a:srgbClr val="FF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ব্যবস্থাপনা</a:t>
              </a:r>
              <a:endParaRPr lang="en-US" sz="28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871216" y="5635106"/>
            <a:ext cx="6400800" cy="764275"/>
            <a:chOff x="3207382" y="3002506"/>
            <a:chExt cx="6400800" cy="764275"/>
          </a:xfrm>
        </p:grpSpPr>
        <p:sp>
          <p:nvSpPr>
            <p:cNvPr id="54" name="Freeform 53"/>
            <p:cNvSpPr/>
            <p:nvPr/>
          </p:nvSpPr>
          <p:spPr>
            <a:xfrm flipV="1">
              <a:off x="3207382" y="3002507"/>
              <a:ext cx="6400800" cy="764274"/>
            </a:xfrm>
            <a:custGeom>
              <a:avLst/>
              <a:gdLst>
                <a:gd name="connsiteX0" fmla="*/ 0 w 6400800"/>
                <a:gd name="connsiteY0" fmla="*/ 0 h 960120"/>
                <a:gd name="connsiteX1" fmla="*/ 6400800 w 6400800"/>
                <a:gd name="connsiteY1" fmla="*/ 0 h 960120"/>
                <a:gd name="connsiteX2" fmla="*/ 5371041 w 6400800"/>
                <a:gd name="connsiteY2" fmla="*/ 960120 h 960120"/>
                <a:gd name="connsiteX3" fmla="*/ 1029759 w 6400800"/>
                <a:gd name="connsiteY3" fmla="*/ 960120 h 960120"/>
                <a:gd name="connsiteX4" fmla="*/ 0 w 6400800"/>
                <a:gd name="connsiteY4" fmla="*/ 0 h 96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0800" h="960120">
                  <a:moveTo>
                    <a:pt x="0" y="0"/>
                  </a:moveTo>
                  <a:lnTo>
                    <a:pt x="6400800" y="0"/>
                  </a:lnTo>
                  <a:cubicBezTo>
                    <a:pt x="6400800" y="530289"/>
                    <a:pt x="5939705" y="960120"/>
                    <a:pt x="5371041" y="960120"/>
                  </a:cubicBezTo>
                  <a:lnTo>
                    <a:pt x="1029759" y="960120"/>
                  </a:lnTo>
                  <a:cubicBezTo>
                    <a:pt x="461095" y="960120"/>
                    <a:pt x="0" y="530289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055660" y="3002506"/>
              <a:ext cx="4080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শেরপর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সরকারি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কলেজ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শেরপুর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608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1" b="249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8377" y="1851645"/>
            <a:ext cx="679524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b="1" dirty="0">
              <a:blipFill>
                <a:blip r:embed="rId3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1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6CC73F8-A7D9-4BE1-B253-6A39F9FEF47D}"/>
              </a:ext>
            </a:extLst>
          </p:cNvPr>
          <p:cNvGrpSpPr/>
          <p:nvPr/>
        </p:nvGrpSpPr>
        <p:grpSpPr>
          <a:xfrm>
            <a:off x="2339550" y="2335577"/>
            <a:ext cx="7512900" cy="2683492"/>
            <a:chOff x="3160500" y="4416136"/>
            <a:chExt cx="3048141" cy="63356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3FC9AEB9-77FB-4476-BF35-E83FB159D213}"/>
                </a:ext>
              </a:extLst>
            </p:cNvPr>
            <p:cNvSpPr txBox="1"/>
            <p:nvPr/>
          </p:nvSpPr>
          <p:spPr>
            <a:xfrm>
              <a:off x="3271271" y="4416136"/>
              <a:ext cx="2826600" cy="204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 smtClean="0">
                  <a:solidFill>
                    <a:srgbClr val="02858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sz="4400" dirty="0" smtClean="0">
                  <a:solidFill>
                    <a:srgbClr val="02858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02858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ব্যবসায়</a:t>
              </a:r>
              <a:r>
                <a:rPr lang="en-US" sz="4400" dirty="0" smtClean="0">
                  <a:solidFill>
                    <a:srgbClr val="02858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02858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সংগঠন</a:t>
              </a:r>
              <a:r>
                <a:rPr lang="en-US" sz="4400" dirty="0" smtClean="0">
                  <a:solidFill>
                    <a:srgbClr val="02858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4400" dirty="0" err="1" smtClean="0">
                  <a:solidFill>
                    <a:srgbClr val="02858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ব্যবস্থাপনা</a:t>
              </a:r>
              <a:endParaRPr lang="en-US" sz="4400" dirty="0">
                <a:solidFill>
                  <a:srgbClr val="0285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2E264A1-9E4D-4A52-B90C-374009D93DF9}"/>
                </a:ext>
              </a:extLst>
            </p:cNvPr>
            <p:cNvSpPr txBox="1"/>
            <p:nvPr/>
          </p:nvSpPr>
          <p:spPr>
            <a:xfrm>
              <a:off x="3362185" y="4585082"/>
              <a:ext cx="2644771" cy="167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1ম </a:t>
              </a:r>
              <a:r>
                <a:rPr lang="en-US" sz="4000" dirty="0" err="1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পত্র</a:t>
              </a:r>
              <a:r>
                <a:rPr lang="en-US" sz="4000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4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সপ্তম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6684DD90-134A-4D80-9A12-6DA4DF9CADFA}"/>
                </a:ext>
              </a:extLst>
            </p:cNvPr>
            <p:cNvSpPr txBox="1"/>
            <p:nvPr/>
          </p:nvSpPr>
          <p:spPr>
            <a:xfrm>
              <a:off x="3160500" y="4868036"/>
              <a:ext cx="3048141" cy="181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sz="4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শিরোনামঃ</a:t>
              </a:r>
              <a:r>
                <a:rPr lang="en-US" sz="4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রাষ্ট্রীয়</a:t>
              </a:r>
              <a:r>
                <a:rPr lang="en-US" sz="44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ব্যবসায়</a:t>
              </a:r>
              <a:endParaRPr lang="en-US" sz="4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2E264A1-9E4D-4A52-B90C-374009D93DF9}"/>
              </a:ext>
            </a:extLst>
          </p:cNvPr>
          <p:cNvSpPr txBox="1"/>
          <p:nvPr/>
        </p:nvSpPr>
        <p:spPr>
          <a:xfrm>
            <a:off x="2836653" y="3695115"/>
            <a:ext cx="6518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 flipV="1">
            <a:off x="0" y="0"/>
            <a:ext cx="12192000" cy="731520"/>
            <a:chOff x="1003679" y="3038047"/>
            <a:chExt cx="9528183" cy="731520"/>
          </a:xfrm>
        </p:grpSpPr>
        <p:sp>
          <p:nvSpPr>
            <p:cNvPr id="9" name="Freeform 8"/>
            <p:cNvSpPr/>
            <p:nvPr/>
          </p:nvSpPr>
          <p:spPr>
            <a:xfrm>
              <a:off x="1109693" y="3038047"/>
              <a:ext cx="817597" cy="731520"/>
            </a:xfrm>
            <a:custGeom>
              <a:avLst/>
              <a:gdLst>
                <a:gd name="connsiteX0" fmla="*/ 0 w 817597"/>
                <a:gd name="connsiteY0" fmla="*/ 0 h 731520"/>
                <a:gd name="connsiteX1" fmla="*/ 86077 w 817597"/>
                <a:gd name="connsiteY1" fmla="*/ 0 h 731520"/>
                <a:gd name="connsiteX2" fmla="*/ 817597 w 817597"/>
                <a:gd name="connsiteY2" fmla="*/ 731520 h 731520"/>
                <a:gd name="connsiteX3" fmla="*/ 11357 w 817597"/>
                <a:gd name="connsiteY3" fmla="*/ 74415 h 731520"/>
                <a:gd name="connsiteX4" fmla="*/ 0 w 817597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597" h="731520">
                  <a:moveTo>
                    <a:pt x="0" y="0"/>
                  </a:moveTo>
                  <a:lnTo>
                    <a:pt x="86077" y="0"/>
                  </a:lnTo>
                  <a:cubicBezTo>
                    <a:pt x="86077" y="404007"/>
                    <a:pt x="413590" y="731520"/>
                    <a:pt x="817597" y="731520"/>
                  </a:cubicBezTo>
                  <a:cubicBezTo>
                    <a:pt x="419903" y="731520"/>
                    <a:pt x="88095" y="449424"/>
                    <a:pt x="11357" y="7441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A42700"/>
                </a:gs>
                <a:gs pos="74000">
                  <a:srgbClr val="A42700"/>
                </a:gs>
                <a:gs pos="83000">
                  <a:srgbClr val="A42700"/>
                </a:gs>
                <a:gs pos="100000">
                  <a:srgbClr val="A427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287210" y="3038047"/>
              <a:ext cx="529509" cy="720374"/>
            </a:xfrm>
            <a:custGeom>
              <a:avLst/>
              <a:gdLst>
                <a:gd name="connsiteX0" fmla="*/ 9218 w 529509"/>
                <a:gd name="connsiteY0" fmla="*/ 0 h 720374"/>
                <a:gd name="connsiteX1" fmla="*/ 125033 w 529509"/>
                <a:gd name="connsiteY1" fmla="*/ 0 h 720374"/>
                <a:gd name="connsiteX2" fmla="*/ 102586 w 529509"/>
                <a:gd name="connsiteY2" fmla="*/ 72310 h 720374"/>
                <a:gd name="connsiteX3" fmla="*/ 91440 w 529509"/>
                <a:gd name="connsiteY3" fmla="*/ 182880 h 720374"/>
                <a:gd name="connsiteX4" fmla="*/ 426524 w 529509"/>
                <a:gd name="connsiteY4" fmla="*/ 688405 h 720374"/>
                <a:gd name="connsiteX5" fmla="*/ 529509 w 529509"/>
                <a:gd name="connsiteY5" fmla="*/ 720374 h 720374"/>
                <a:gd name="connsiteX6" fmla="*/ 511082 w 529509"/>
                <a:gd name="connsiteY6" fmla="*/ 718516 h 720374"/>
                <a:gd name="connsiteX7" fmla="*/ 0 w 529509"/>
                <a:gd name="connsiteY7" fmla="*/ 91440 h 720374"/>
                <a:gd name="connsiteX8" fmla="*/ 9218 w 529509"/>
                <a:gd name="connsiteY8" fmla="*/ 0 h 72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509" h="720374">
                  <a:moveTo>
                    <a:pt x="9218" y="0"/>
                  </a:moveTo>
                  <a:lnTo>
                    <a:pt x="125033" y="0"/>
                  </a:lnTo>
                  <a:lnTo>
                    <a:pt x="102586" y="72310"/>
                  </a:lnTo>
                  <a:cubicBezTo>
                    <a:pt x="95278" y="108025"/>
                    <a:pt x="91440" y="145004"/>
                    <a:pt x="91440" y="182880"/>
                  </a:cubicBezTo>
                  <a:cubicBezTo>
                    <a:pt x="91440" y="410135"/>
                    <a:pt x="229609" y="605117"/>
                    <a:pt x="426524" y="688405"/>
                  </a:cubicBezTo>
                  <a:lnTo>
                    <a:pt x="529509" y="720374"/>
                  </a:lnTo>
                  <a:lnTo>
                    <a:pt x="511082" y="718516"/>
                  </a:lnTo>
                  <a:cubicBezTo>
                    <a:pt x="219408" y="658831"/>
                    <a:pt x="0" y="400758"/>
                    <a:pt x="0" y="91440"/>
                  </a:cubicBezTo>
                  <a:lnTo>
                    <a:pt x="9218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9718822" y="3038047"/>
              <a:ext cx="529508" cy="720374"/>
            </a:xfrm>
            <a:custGeom>
              <a:avLst/>
              <a:gdLst>
                <a:gd name="connsiteX0" fmla="*/ 404475 w 529508"/>
                <a:gd name="connsiteY0" fmla="*/ 0 h 720374"/>
                <a:gd name="connsiteX1" fmla="*/ 520290 w 529508"/>
                <a:gd name="connsiteY1" fmla="*/ 0 h 720374"/>
                <a:gd name="connsiteX2" fmla="*/ 529508 w 529508"/>
                <a:gd name="connsiteY2" fmla="*/ 91440 h 720374"/>
                <a:gd name="connsiteX3" fmla="*/ 18426 w 529508"/>
                <a:gd name="connsiteY3" fmla="*/ 718516 h 720374"/>
                <a:gd name="connsiteX4" fmla="*/ 0 w 529508"/>
                <a:gd name="connsiteY4" fmla="*/ 720374 h 720374"/>
                <a:gd name="connsiteX5" fmla="*/ 102984 w 529508"/>
                <a:gd name="connsiteY5" fmla="*/ 688405 h 720374"/>
                <a:gd name="connsiteX6" fmla="*/ 438068 w 529508"/>
                <a:gd name="connsiteY6" fmla="*/ 182880 h 720374"/>
                <a:gd name="connsiteX7" fmla="*/ 426922 w 529508"/>
                <a:gd name="connsiteY7" fmla="*/ 72310 h 720374"/>
                <a:gd name="connsiteX8" fmla="*/ 404475 w 529508"/>
                <a:gd name="connsiteY8" fmla="*/ 0 h 72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508" h="720374">
                  <a:moveTo>
                    <a:pt x="404475" y="0"/>
                  </a:moveTo>
                  <a:lnTo>
                    <a:pt x="520290" y="0"/>
                  </a:lnTo>
                  <a:lnTo>
                    <a:pt x="529508" y="91440"/>
                  </a:lnTo>
                  <a:cubicBezTo>
                    <a:pt x="529508" y="400758"/>
                    <a:pt x="310100" y="658831"/>
                    <a:pt x="18426" y="718516"/>
                  </a:cubicBezTo>
                  <a:lnTo>
                    <a:pt x="0" y="720374"/>
                  </a:lnTo>
                  <a:lnTo>
                    <a:pt x="102984" y="688405"/>
                  </a:lnTo>
                  <a:cubicBezTo>
                    <a:pt x="299899" y="605117"/>
                    <a:pt x="438068" y="410135"/>
                    <a:pt x="438068" y="182880"/>
                  </a:cubicBezTo>
                  <a:cubicBezTo>
                    <a:pt x="438068" y="145004"/>
                    <a:pt x="434230" y="108025"/>
                    <a:pt x="426922" y="72310"/>
                  </a:cubicBezTo>
                  <a:lnTo>
                    <a:pt x="404475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9608250" y="3038047"/>
              <a:ext cx="817597" cy="731520"/>
            </a:xfrm>
            <a:custGeom>
              <a:avLst/>
              <a:gdLst>
                <a:gd name="connsiteX0" fmla="*/ 731520 w 817597"/>
                <a:gd name="connsiteY0" fmla="*/ 0 h 731520"/>
                <a:gd name="connsiteX1" fmla="*/ 817597 w 817597"/>
                <a:gd name="connsiteY1" fmla="*/ 0 h 731520"/>
                <a:gd name="connsiteX2" fmla="*/ 806240 w 817597"/>
                <a:gd name="connsiteY2" fmla="*/ 74415 h 731520"/>
                <a:gd name="connsiteX3" fmla="*/ 0 w 817597"/>
                <a:gd name="connsiteY3" fmla="*/ 731520 h 731520"/>
                <a:gd name="connsiteX4" fmla="*/ 731520 w 817597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597" h="731520">
                  <a:moveTo>
                    <a:pt x="731520" y="0"/>
                  </a:moveTo>
                  <a:lnTo>
                    <a:pt x="817597" y="0"/>
                  </a:lnTo>
                  <a:lnTo>
                    <a:pt x="806240" y="74415"/>
                  </a:lnTo>
                  <a:cubicBezTo>
                    <a:pt x="729502" y="449424"/>
                    <a:pt x="397694" y="731520"/>
                    <a:pt x="0" y="731520"/>
                  </a:cubicBezTo>
                  <a:cubicBezTo>
                    <a:pt x="404007" y="731520"/>
                    <a:pt x="731520" y="404007"/>
                    <a:pt x="731520" y="0"/>
                  </a:cubicBezTo>
                  <a:close/>
                </a:path>
              </a:pathLst>
            </a:custGeom>
            <a:gradFill>
              <a:gsLst>
                <a:gs pos="0">
                  <a:srgbClr val="A42700"/>
                </a:gs>
                <a:gs pos="74000">
                  <a:srgbClr val="A42700"/>
                </a:gs>
                <a:gs pos="83000">
                  <a:srgbClr val="A42700"/>
                </a:gs>
                <a:gs pos="100000">
                  <a:srgbClr val="A427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816719" y="3758421"/>
              <a:ext cx="110571" cy="11146"/>
            </a:xfrm>
            <a:custGeom>
              <a:avLst/>
              <a:gdLst>
                <a:gd name="connsiteX0" fmla="*/ 0 w 110571"/>
                <a:gd name="connsiteY0" fmla="*/ 0 h 11146"/>
                <a:gd name="connsiteX1" fmla="*/ 110571 w 110571"/>
                <a:gd name="connsiteY1" fmla="*/ 11146 h 11146"/>
                <a:gd name="connsiteX2" fmla="*/ 1 w 110571"/>
                <a:gd name="connsiteY2" fmla="*/ 0 h 11146"/>
                <a:gd name="connsiteX3" fmla="*/ 0 w 110571"/>
                <a:gd name="connsiteY3" fmla="*/ 0 h 1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71" h="11146">
                  <a:moveTo>
                    <a:pt x="0" y="0"/>
                  </a:moveTo>
                  <a:lnTo>
                    <a:pt x="110571" y="11146"/>
                  </a:lnTo>
                  <a:cubicBezTo>
                    <a:pt x="72695" y="11146"/>
                    <a:pt x="35716" y="7308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9608250" y="3758421"/>
              <a:ext cx="110572" cy="11146"/>
            </a:xfrm>
            <a:custGeom>
              <a:avLst/>
              <a:gdLst>
                <a:gd name="connsiteX0" fmla="*/ 110572 w 110572"/>
                <a:gd name="connsiteY0" fmla="*/ 0 h 11146"/>
                <a:gd name="connsiteX1" fmla="*/ 110570 w 110572"/>
                <a:gd name="connsiteY1" fmla="*/ 0 h 11146"/>
                <a:gd name="connsiteX2" fmla="*/ 0 w 110572"/>
                <a:gd name="connsiteY2" fmla="*/ 11146 h 11146"/>
                <a:gd name="connsiteX3" fmla="*/ 110572 w 110572"/>
                <a:gd name="connsiteY3" fmla="*/ 0 h 1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72" h="11146">
                  <a:moveTo>
                    <a:pt x="110572" y="0"/>
                  </a:moveTo>
                  <a:lnTo>
                    <a:pt x="110570" y="0"/>
                  </a:lnTo>
                  <a:cubicBezTo>
                    <a:pt x="74855" y="7308"/>
                    <a:pt x="37876" y="11146"/>
                    <a:pt x="0" y="11146"/>
                  </a:cubicBezTo>
                  <a:lnTo>
                    <a:pt x="11057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003679" y="3038047"/>
              <a:ext cx="923611" cy="731520"/>
            </a:xfrm>
            <a:custGeom>
              <a:avLst/>
              <a:gdLst>
                <a:gd name="connsiteX0" fmla="*/ 0 w 923611"/>
                <a:gd name="connsiteY0" fmla="*/ 0 h 731520"/>
                <a:gd name="connsiteX1" fmla="*/ 106014 w 923611"/>
                <a:gd name="connsiteY1" fmla="*/ 0 h 731520"/>
                <a:gd name="connsiteX2" fmla="*/ 117371 w 923611"/>
                <a:gd name="connsiteY2" fmla="*/ 74415 h 731520"/>
                <a:gd name="connsiteX3" fmla="*/ 923611 w 923611"/>
                <a:gd name="connsiteY3" fmla="*/ 731520 h 731520"/>
                <a:gd name="connsiteX4" fmla="*/ 856017 w 923611"/>
                <a:gd name="connsiteY4" fmla="*/ 731520 h 731520"/>
                <a:gd name="connsiteX5" fmla="*/ 5900 w 923611"/>
                <a:gd name="connsiteY5" fmla="*/ 38654 h 731520"/>
                <a:gd name="connsiteX6" fmla="*/ 0 w 923611"/>
                <a:gd name="connsiteY6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611" h="731520">
                  <a:moveTo>
                    <a:pt x="0" y="0"/>
                  </a:moveTo>
                  <a:lnTo>
                    <a:pt x="106014" y="0"/>
                  </a:lnTo>
                  <a:lnTo>
                    <a:pt x="117371" y="74415"/>
                  </a:lnTo>
                  <a:cubicBezTo>
                    <a:pt x="194109" y="449424"/>
                    <a:pt x="525917" y="731520"/>
                    <a:pt x="923611" y="731520"/>
                  </a:cubicBezTo>
                  <a:lnTo>
                    <a:pt x="856017" y="731520"/>
                  </a:lnTo>
                  <a:cubicBezTo>
                    <a:pt x="436679" y="731520"/>
                    <a:pt x="86814" y="434072"/>
                    <a:pt x="5900" y="38654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50000"/>
                  </a:schemeClr>
                </a:gs>
                <a:gs pos="74000">
                  <a:schemeClr val="accent6">
                    <a:lumMod val="50000"/>
                  </a:schemeClr>
                </a:gs>
                <a:gs pos="83000">
                  <a:schemeClr val="accent6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195770" y="3038047"/>
              <a:ext cx="731520" cy="731520"/>
            </a:xfrm>
            <a:custGeom>
              <a:avLst/>
              <a:gdLst>
                <a:gd name="connsiteX0" fmla="*/ 0 w 731520"/>
                <a:gd name="connsiteY0" fmla="*/ 0 h 731520"/>
                <a:gd name="connsiteX1" fmla="*/ 100658 w 731520"/>
                <a:gd name="connsiteY1" fmla="*/ 0 h 731520"/>
                <a:gd name="connsiteX2" fmla="*/ 91440 w 731520"/>
                <a:gd name="connsiteY2" fmla="*/ 91440 h 731520"/>
                <a:gd name="connsiteX3" fmla="*/ 602522 w 731520"/>
                <a:gd name="connsiteY3" fmla="*/ 718516 h 731520"/>
                <a:gd name="connsiteX4" fmla="*/ 620949 w 731520"/>
                <a:gd name="connsiteY4" fmla="*/ 720374 h 731520"/>
                <a:gd name="connsiteX5" fmla="*/ 620950 w 731520"/>
                <a:gd name="connsiteY5" fmla="*/ 720374 h 731520"/>
                <a:gd name="connsiteX6" fmla="*/ 731520 w 731520"/>
                <a:gd name="connsiteY6" fmla="*/ 731520 h 731520"/>
                <a:gd name="connsiteX7" fmla="*/ 0 w 731520"/>
                <a:gd name="connsiteY7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0" h="731520">
                  <a:moveTo>
                    <a:pt x="0" y="0"/>
                  </a:moveTo>
                  <a:lnTo>
                    <a:pt x="100658" y="0"/>
                  </a:lnTo>
                  <a:lnTo>
                    <a:pt x="91440" y="91440"/>
                  </a:lnTo>
                  <a:cubicBezTo>
                    <a:pt x="91440" y="400758"/>
                    <a:pt x="310848" y="658831"/>
                    <a:pt x="602522" y="718516"/>
                  </a:cubicBezTo>
                  <a:lnTo>
                    <a:pt x="620949" y="720374"/>
                  </a:lnTo>
                  <a:lnTo>
                    <a:pt x="620950" y="720374"/>
                  </a:lnTo>
                  <a:cubicBezTo>
                    <a:pt x="656665" y="727682"/>
                    <a:pt x="693644" y="731520"/>
                    <a:pt x="731520" y="731520"/>
                  </a:cubicBezTo>
                  <a:cubicBezTo>
                    <a:pt x="327513" y="731520"/>
                    <a:pt x="0" y="404007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378650" y="3038047"/>
              <a:ext cx="8778240" cy="731520"/>
            </a:xfrm>
            <a:custGeom>
              <a:avLst/>
              <a:gdLst>
                <a:gd name="connsiteX0" fmla="*/ 33593 w 8778240"/>
                <a:gd name="connsiteY0" fmla="*/ 0 h 731520"/>
                <a:gd name="connsiteX1" fmla="*/ 8744647 w 8778240"/>
                <a:gd name="connsiteY1" fmla="*/ 0 h 731520"/>
                <a:gd name="connsiteX2" fmla="*/ 8767094 w 8778240"/>
                <a:gd name="connsiteY2" fmla="*/ 72310 h 731520"/>
                <a:gd name="connsiteX3" fmla="*/ 8778240 w 8778240"/>
                <a:gd name="connsiteY3" fmla="*/ 182880 h 731520"/>
                <a:gd name="connsiteX4" fmla="*/ 8443156 w 8778240"/>
                <a:gd name="connsiteY4" fmla="*/ 688405 h 731520"/>
                <a:gd name="connsiteX5" fmla="*/ 8340172 w 8778240"/>
                <a:gd name="connsiteY5" fmla="*/ 720374 h 731520"/>
                <a:gd name="connsiteX6" fmla="*/ 8229600 w 8778240"/>
                <a:gd name="connsiteY6" fmla="*/ 731520 h 731520"/>
                <a:gd name="connsiteX7" fmla="*/ 548640 w 8778240"/>
                <a:gd name="connsiteY7" fmla="*/ 731520 h 731520"/>
                <a:gd name="connsiteX8" fmla="*/ 438069 w 8778240"/>
                <a:gd name="connsiteY8" fmla="*/ 720374 h 731520"/>
                <a:gd name="connsiteX9" fmla="*/ 335084 w 8778240"/>
                <a:gd name="connsiteY9" fmla="*/ 688405 h 731520"/>
                <a:gd name="connsiteX10" fmla="*/ 0 w 8778240"/>
                <a:gd name="connsiteY10" fmla="*/ 182880 h 731520"/>
                <a:gd name="connsiteX11" fmla="*/ 11146 w 8778240"/>
                <a:gd name="connsiteY11" fmla="*/ 72310 h 731520"/>
                <a:gd name="connsiteX12" fmla="*/ 33593 w 8778240"/>
                <a:gd name="connsiteY12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78240" h="731520">
                  <a:moveTo>
                    <a:pt x="33593" y="0"/>
                  </a:moveTo>
                  <a:lnTo>
                    <a:pt x="8744647" y="0"/>
                  </a:lnTo>
                  <a:lnTo>
                    <a:pt x="8767094" y="72310"/>
                  </a:lnTo>
                  <a:cubicBezTo>
                    <a:pt x="8774402" y="108025"/>
                    <a:pt x="8778240" y="145004"/>
                    <a:pt x="8778240" y="182880"/>
                  </a:cubicBezTo>
                  <a:cubicBezTo>
                    <a:pt x="8778240" y="410135"/>
                    <a:pt x="8640071" y="605117"/>
                    <a:pt x="8443156" y="688405"/>
                  </a:cubicBezTo>
                  <a:lnTo>
                    <a:pt x="8340172" y="720374"/>
                  </a:lnTo>
                  <a:lnTo>
                    <a:pt x="8229600" y="731520"/>
                  </a:lnTo>
                  <a:lnTo>
                    <a:pt x="548640" y="731520"/>
                  </a:lnTo>
                  <a:lnTo>
                    <a:pt x="438069" y="720374"/>
                  </a:lnTo>
                  <a:lnTo>
                    <a:pt x="335084" y="688405"/>
                  </a:lnTo>
                  <a:cubicBezTo>
                    <a:pt x="138169" y="605117"/>
                    <a:pt x="0" y="410135"/>
                    <a:pt x="0" y="182880"/>
                  </a:cubicBezTo>
                  <a:cubicBezTo>
                    <a:pt x="0" y="145004"/>
                    <a:pt x="3838" y="108025"/>
                    <a:pt x="11146" y="72310"/>
                  </a:cubicBezTo>
                  <a:lnTo>
                    <a:pt x="3359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9608250" y="3038047"/>
              <a:ext cx="731520" cy="731520"/>
            </a:xfrm>
            <a:custGeom>
              <a:avLst/>
              <a:gdLst>
                <a:gd name="connsiteX0" fmla="*/ 630862 w 731520"/>
                <a:gd name="connsiteY0" fmla="*/ 0 h 731520"/>
                <a:gd name="connsiteX1" fmla="*/ 731520 w 731520"/>
                <a:gd name="connsiteY1" fmla="*/ 0 h 731520"/>
                <a:gd name="connsiteX2" fmla="*/ 0 w 731520"/>
                <a:gd name="connsiteY2" fmla="*/ 731520 h 731520"/>
                <a:gd name="connsiteX3" fmla="*/ 110570 w 731520"/>
                <a:gd name="connsiteY3" fmla="*/ 720374 h 731520"/>
                <a:gd name="connsiteX4" fmla="*/ 110572 w 731520"/>
                <a:gd name="connsiteY4" fmla="*/ 720374 h 731520"/>
                <a:gd name="connsiteX5" fmla="*/ 128998 w 731520"/>
                <a:gd name="connsiteY5" fmla="*/ 718516 h 731520"/>
                <a:gd name="connsiteX6" fmla="*/ 640080 w 731520"/>
                <a:gd name="connsiteY6" fmla="*/ 91440 h 731520"/>
                <a:gd name="connsiteX7" fmla="*/ 630862 w 731520"/>
                <a:gd name="connsiteY7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0" h="731520">
                  <a:moveTo>
                    <a:pt x="630862" y="0"/>
                  </a:moveTo>
                  <a:lnTo>
                    <a:pt x="731520" y="0"/>
                  </a:lnTo>
                  <a:cubicBezTo>
                    <a:pt x="731520" y="404007"/>
                    <a:pt x="404007" y="731520"/>
                    <a:pt x="0" y="731520"/>
                  </a:cubicBezTo>
                  <a:cubicBezTo>
                    <a:pt x="37876" y="731520"/>
                    <a:pt x="74855" y="727682"/>
                    <a:pt x="110570" y="720374"/>
                  </a:cubicBezTo>
                  <a:lnTo>
                    <a:pt x="110572" y="720374"/>
                  </a:lnTo>
                  <a:lnTo>
                    <a:pt x="128998" y="718516"/>
                  </a:lnTo>
                  <a:cubicBezTo>
                    <a:pt x="420672" y="658831"/>
                    <a:pt x="640080" y="400758"/>
                    <a:pt x="640080" y="91440"/>
                  </a:cubicBezTo>
                  <a:lnTo>
                    <a:pt x="63086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9608250" y="3038047"/>
              <a:ext cx="923612" cy="731520"/>
            </a:xfrm>
            <a:custGeom>
              <a:avLst/>
              <a:gdLst>
                <a:gd name="connsiteX0" fmla="*/ 817597 w 923612"/>
                <a:gd name="connsiteY0" fmla="*/ 0 h 731520"/>
                <a:gd name="connsiteX1" fmla="*/ 923612 w 923612"/>
                <a:gd name="connsiteY1" fmla="*/ 0 h 731520"/>
                <a:gd name="connsiteX2" fmla="*/ 917712 w 923612"/>
                <a:gd name="connsiteY2" fmla="*/ 38654 h 731520"/>
                <a:gd name="connsiteX3" fmla="*/ 67595 w 923612"/>
                <a:gd name="connsiteY3" fmla="*/ 731520 h 731520"/>
                <a:gd name="connsiteX4" fmla="*/ 0 w 923612"/>
                <a:gd name="connsiteY4" fmla="*/ 731520 h 731520"/>
                <a:gd name="connsiteX5" fmla="*/ 806240 w 923612"/>
                <a:gd name="connsiteY5" fmla="*/ 74415 h 731520"/>
                <a:gd name="connsiteX6" fmla="*/ 817597 w 923612"/>
                <a:gd name="connsiteY6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612" h="731520">
                  <a:moveTo>
                    <a:pt x="817597" y="0"/>
                  </a:moveTo>
                  <a:lnTo>
                    <a:pt x="923612" y="0"/>
                  </a:lnTo>
                  <a:lnTo>
                    <a:pt x="917712" y="38654"/>
                  </a:lnTo>
                  <a:cubicBezTo>
                    <a:pt x="836798" y="434072"/>
                    <a:pt x="486933" y="731520"/>
                    <a:pt x="67595" y="731520"/>
                  </a:cubicBezTo>
                  <a:lnTo>
                    <a:pt x="0" y="731520"/>
                  </a:lnTo>
                  <a:cubicBezTo>
                    <a:pt x="397694" y="731520"/>
                    <a:pt x="729502" y="449424"/>
                    <a:pt x="806240" y="74415"/>
                  </a:cubicBezTo>
                  <a:lnTo>
                    <a:pt x="817597" y="0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50000"/>
                  </a:schemeClr>
                </a:gs>
                <a:gs pos="74000">
                  <a:schemeClr val="accent6">
                    <a:lumMod val="50000"/>
                  </a:schemeClr>
                </a:gs>
                <a:gs pos="83000">
                  <a:schemeClr val="accent6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0" y="6126480"/>
            <a:ext cx="12192000" cy="731520"/>
            <a:chOff x="1003679" y="3038047"/>
            <a:chExt cx="9528183" cy="731520"/>
          </a:xfrm>
        </p:grpSpPr>
        <p:sp>
          <p:nvSpPr>
            <p:cNvPr id="21" name="Freeform 20"/>
            <p:cNvSpPr/>
            <p:nvPr/>
          </p:nvSpPr>
          <p:spPr>
            <a:xfrm>
              <a:off x="1109693" y="3038047"/>
              <a:ext cx="817597" cy="731520"/>
            </a:xfrm>
            <a:custGeom>
              <a:avLst/>
              <a:gdLst>
                <a:gd name="connsiteX0" fmla="*/ 0 w 817597"/>
                <a:gd name="connsiteY0" fmla="*/ 0 h 731520"/>
                <a:gd name="connsiteX1" fmla="*/ 86077 w 817597"/>
                <a:gd name="connsiteY1" fmla="*/ 0 h 731520"/>
                <a:gd name="connsiteX2" fmla="*/ 817597 w 817597"/>
                <a:gd name="connsiteY2" fmla="*/ 731520 h 731520"/>
                <a:gd name="connsiteX3" fmla="*/ 11357 w 817597"/>
                <a:gd name="connsiteY3" fmla="*/ 74415 h 731520"/>
                <a:gd name="connsiteX4" fmla="*/ 0 w 817597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597" h="731520">
                  <a:moveTo>
                    <a:pt x="0" y="0"/>
                  </a:moveTo>
                  <a:lnTo>
                    <a:pt x="86077" y="0"/>
                  </a:lnTo>
                  <a:cubicBezTo>
                    <a:pt x="86077" y="404007"/>
                    <a:pt x="413590" y="731520"/>
                    <a:pt x="817597" y="731520"/>
                  </a:cubicBezTo>
                  <a:cubicBezTo>
                    <a:pt x="419903" y="731520"/>
                    <a:pt x="88095" y="449424"/>
                    <a:pt x="11357" y="7441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A42700"/>
                </a:gs>
                <a:gs pos="74000">
                  <a:srgbClr val="A42700"/>
                </a:gs>
                <a:gs pos="83000">
                  <a:srgbClr val="A42700"/>
                </a:gs>
                <a:gs pos="100000">
                  <a:srgbClr val="A427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287210" y="3038047"/>
              <a:ext cx="529509" cy="720374"/>
            </a:xfrm>
            <a:custGeom>
              <a:avLst/>
              <a:gdLst>
                <a:gd name="connsiteX0" fmla="*/ 9218 w 529509"/>
                <a:gd name="connsiteY0" fmla="*/ 0 h 720374"/>
                <a:gd name="connsiteX1" fmla="*/ 125033 w 529509"/>
                <a:gd name="connsiteY1" fmla="*/ 0 h 720374"/>
                <a:gd name="connsiteX2" fmla="*/ 102586 w 529509"/>
                <a:gd name="connsiteY2" fmla="*/ 72310 h 720374"/>
                <a:gd name="connsiteX3" fmla="*/ 91440 w 529509"/>
                <a:gd name="connsiteY3" fmla="*/ 182880 h 720374"/>
                <a:gd name="connsiteX4" fmla="*/ 426524 w 529509"/>
                <a:gd name="connsiteY4" fmla="*/ 688405 h 720374"/>
                <a:gd name="connsiteX5" fmla="*/ 529509 w 529509"/>
                <a:gd name="connsiteY5" fmla="*/ 720374 h 720374"/>
                <a:gd name="connsiteX6" fmla="*/ 511082 w 529509"/>
                <a:gd name="connsiteY6" fmla="*/ 718516 h 720374"/>
                <a:gd name="connsiteX7" fmla="*/ 0 w 529509"/>
                <a:gd name="connsiteY7" fmla="*/ 91440 h 720374"/>
                <a:gd name="connsiteX8" fmla="*/ 9218 w 529509"/>
                <a:gd name="connsiteY8" fmla="*/ 0 h 72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509" h="720374">
                  <a:moveTo>
                    <a:pt x="9218" y="0"/>
                  </a:moveTo>
                  <a:lnTo>
                    <a:pt x="125033" y="0"/>
                  </a:lnTo>
                  <a:lnTo>
                    <a:pt x="102586" y="72310"/>
                  </a:lnTo>
                  <a:cubicBezTo>
                    <a:pt x="95278" y="108025"/>
                    <a:pt x="91440" y="145004"/>
                    <a:pt x="91440" y="182880"/>
                  </a:cubicBezTo>
                  <a:cubicBezTo>
                    <a:pt x="91440" y="410135"/>
                    <a:pt x="229609" y="605117"/>
                    <a:pt x="426524" y="688405"/>
                  </a:cubicBezTo>
                  <a:lnTo>
                    <a:pt x="529509" y="720374"/>
                  </a:lnTo>
                  <a:lnTo>
                    <a:pt x="511082" y="718516"/>
                  </a:lnTo>
                  <a:cubicBezTo>
                    <a:pt x="219408" y="658831"/>
                    <a:pt x="0" y="400758"/>
                    <a:pt x="0" y="91440"/>
                  </a:cubicBezTo>
                  <a:lnTo>
                    <a:pt x="9218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9718822" y="3038047"/>
              <a:ext cx="529508" cy="720374"/>
            </a:xfrm>
            <a:custGeom>
              <a:avLst/>
              <a:gdLst>
                <a:gd name="connsiteX0" fmla="*/ 404475 w 529508"/>
                <a:gd name="connsiteY0" fmla="*/ 0 h 720374"/>
                <a:gd name="connsiteX1" fmla="*/ 520290 w 529508"/>
                <a:gd name="connsiteY1" fmla="*/ 0 h 720374"/>
                <a:gd name="connsiteX2" fmla="*/ 529508 w 529508"/>
                <a:gd name="connsiteY2" fmla="*/ 91440 h 720374"/>
                <a:gd name="connsiteX3" fmla="*/ 18426 w 529508"/>
                <a:gd name="connsiteY3" fmla="*/ 718516 h 720374"/>
                <a:gd name="connsiteX4" fmla="*/ 0 w 529508"/>
                <a:gd name="connsiteY4" fmla="*/ 720374 h 720374"/>
                <a:gd name="connsiteX5" fmla="*/ 102984 w 529508"/>
                <a:gd name="connsiteY5" fmla="*/ 688405 h 720374"/>
                <a:gd name="connsiteX6" fmla="*/ 438068 w 529508"/>
                <a:gd name="connsiteY6" fmla="*/ 182880 h 720374"/>
                <a:gd name="connsiteX7" fmla="*/ 426922 w 529508"/>
                <a:gd name="connsiteY7" fmla="*/ 72310 h 720374"/>
                <a:gd name="connsiteX8" fmla="*/ 404475 w 529508"/>
                <a:gd name="connsiteY8" fmla="*/ 0 h 72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508" h="720374">
                  <a:moveTo>
                    <a:pt x="404475" y="0"/>
                  </a:moveTo>
                  <a:lnTo>
                    <a:pt x="520290" y="0"/>
                  </a:lnTo>
                  <a:lnTo>
                    <a:pt x="529508" y="91440"/>
                  </a:lnTo>
                  <a:cubicBezTo>
                    <a:pt x="529508" y="400758"/>
                    <a:pt x="310100" y="658831"/>
                    <a:pt x="18426" y="718516"/>
                  </a:cubicBezTo>
                  <a:lnTo>
                    <a:pt x="0" y="720374"/>
                  </a:lnTo>
                  <a:lnTo>
                    <a:pt x="102984" y="688405"/>
                  </a:lnTo>
                  <a:cubicBezTo>
                    <a:pt x="299899" y="605117"/>
                    <a:pt x="438068" y="410135"/>
                    <a:pt x="438068" y="182880"/>
                  </a:cubicBezTo>
                  <a:cubicBezTo>
                    <a:pt x="438068" y="145004"/>
                    <a:pt x="434230" y="108025"/>
                    <a:pt x="426922" y="72310"/>
                  </a:cubicBezTo>
                  <a:lnTo>
                    <a:pt x="404475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9608250" y="3038047"/>
              <a:ext cx="817597" cy="731520"/>
            </a:xfrm>
            <a:custGeom>
              <a:avLst/>
              <a:gdLst>
                <a:gd name="connsiteX0" fmla="*/ 731520 w 817597"/>
                <a:gd name="connsiteY0" fmla="*/ 0 h 731520"/>
                <a:gd name="connsiteX1" fmla="*/ 817597 w 817597"/>
                <a:gd name="connsiteY1" fmla="*/ 0 h 731520"/>
                <a:gd name="connsiteX2" fmla="*/ 806240 w 817597"/>
                <a:gd name="connsiteY2" fmla="*/ 74415 h 731520"/>
                <a:gd name="connsiteX3" fmla="*/ 0 w 817597"/>
                <a:gd name="connsiteY3" fmla="*/ 731520 h 731520"/>
                <a:gd name="connsiteX4" fmla="*/ 731520 w 817597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597" h="731520">
                  <a:moveTo>
                    <a:pt x="731520" y="0"/>
                  </a:moveTo>
                  <a:lnTo>
                    <a:pt x="817597" y="0"/>
                  </a:lnTo>
                  <a:lnTo>
                    <a:pt x="806240" y="74415"/>
                  </a:lnTo>
                  <a:cubicBezTo>
                    <a:pt x="729502" y="449424"/>
                    <a:pt x="397694" y="731520"/>
                    <a:pt x="0" y="731520"/>
                  </a:cubicBezTo>
                  <a:cubicBezTo>
                    <a:pt x="404007" y="731520"/>
                    <a:pt x="731520" y="404007"/>
                    <a:pt x="731520" y="0"/>
                  </a:cubicBezTo>
                  <a:close/>
                </a:path>
              </a:pathLst>
            </a:custGeom>
            <a:gradFill>
              <a:gsLst>
                <a:gs pos="0">
                  <a:srgbClr val="A42700"/>
                </a:gs>
                <a:gs pos="74000">
                  <a:srgbClr val="A42700"/>
                </a:gs>
                <a:gs pos="83000">
                  <a:srgbClr val="A42700"/>
                </a:gs>
                <a:gs pos="100000">
                  <a:srgbClr val="A427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816719" y="3758421"/>
              <a:ext cx="110571" cy="11146"/>
            </a:xfrm>
            <a:custGeom>
              <a:avLst/>
              <a:gdLst>
                <a:gd name="connsiteX0" fmla="*/ 0 w 110571"/>
                <a:gd name="connsiteY0" fmla="*/ 0 h 11146"/>
                <a:gd name="connsiteX1" fmla="*/ 110571 w 110571"/>
                <a:gd name="connsiteY1" fmla="*/ 11146 h 11146"/>
                <a:gd name="connsiteX2" fmla="*/ 1 w 110571"/>
                <a:gd name="connsiteY2" fmla="*/ 0 h 11146"/>
                <a:gd name="connsiteX3" fmla="*/ 0 w 110571"/>
                <a:gd name="connsiteY3" fmla="*/ 0 h 1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71" h="11146">
                  <a:moveTo>
                    <a:pt x="0" y="0"/>
                  </a:moveTo>
                  <a:lnTo>
                    <a:pt x="110571" y="11146"/>
                  </a:lnTo>
                  <a:cubicBezTo>
                    <a:pt x="72695" y="11146"/>
                    <a:pt x="35716" y="7308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9608250" y="3758421"/>
              <a:ext cx="110572" cy="11146"/>
            </a:xfrm>
            <a:custGeom>
              <a:avLst/>
              <a:gdLst>
                <a:gd name="connsiteX0" fmla="*/ 110572 w 110572"/>
                <a:gd name="connsiteY0" fmla="*/ 0 h 11146"/>
                <a:gd name="connsiteX1" fmla="*/ 110570 w 110572"/>
                <a:gd name="connsiteY1" fmla="*/ 0 h 11146"/>
                <a:gd name="connsiteX2" fmla="*/ 0 w 110572"/>
                <a:gd name="connsiteY2" fmla="*/ 11146 h 11146"/>
                <a:gd name="connsiteX3" fmla="*/ 110572 w 110572"/>
                <a:gd name="connsiteY3" fmla="*/ 0 h 1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72" h="11146">
                  <a:moveTo>
                    <a:pt x="110572" y="0"/>
                  </a:moveTo>
                  <a:lnTo>
                    <a:pt x="110570" y="0"/>
                  </a:lnTo>
                  <a:cubicBezTo>
                    <a:pt x="74855" y="7308"/>
                    <a:pt x="37876" y="11146"/>
                    <a:pt x="0" y="11146"/>
                  </a:cubicBezTo>
                  <a:lnTo>
                    <a:pt x="11057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003679" y="3038047"/>
              <a:ext cx="923611" cy="731520"/>
            </a:xfrm>
            <a:custGeom>
              <a:avLst/>
              <a:gdLst>
                <a:gd name="connsiteX0" fmla="*/ 0 w 923611"/>
                <a:gd name="connsiteY0" fmla="*/ 0 h 731520"/>
                <a:gd name="connsiteX1" fmla="*/ 106014 w 923611"/>
                <a:gd name="connsiteY1" fmla="*/ 0 h 731520"/>
                <a:gd name="connsiteX2" fmla="*/ 117371 w 923611"/>
                <a:gd name="connsiteY2" fmla="*/ 74415 h 731520"/>
                <a:gd name="connsiteX3" fmla="*/ 923611 w 923611"/>
                <a:gd name="connsiteY3" fmla="*/ 731520 h 731520"/>
                <a:gd name="connsiteX4" fmla="*/ 856017 w 923611"/>
                <a:gd name="connsiteY4" fmla="*/ 731520 h 731520"/>
                <a:gd name="connsiteX5" fmla="*/ 5900 w 923611"/>
                <a:gd name="connsiteY5" fmla="*/ 38654 h 731520"/>
                <a:gd name="connsiteX6" fmla="*/ 0 w 923611"/>
                <a:gd name="connsiteY6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611" h="731520">
                  <a:moveTo>
                    <a:pt x="0" y="0"/>
                  </a:moveTo>
                  <a:lnTo>
                    <a:pt x="106014" y="0"/>
                  </a:lnTo>
                  <a:lnTo>
                    <a:pt x="117371" y="74415"/>
                  </a:lnTo>
                  <a:cubicBezTo>
                    <a:pt x="194109" y="449424"/>
                    <a:pt x="525917" y="731520"/>
                    <a:pt x="923611" y="731520"/>
                  </a:cubicBezTo>
                  <a:lnTo>
                    <a:pt x="856017" y="731520"/>
                  </a:lnTo>
                  <a:cubicBezTo>
                    <a:pt x="436679" y="731520"/>
                    <a:pt x="86814" y="434072"/>
                    <a:pt x="5900" y="38654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50000"/>
                  </a:schemeClr>
                </a:gs>
                <a:gs pos="74000">
                  <a:schemeClr val="accent6">
                    <a:lumMod val="50000"/>
                  </a:schemeClr>
                </a:gs>
                <a:gs pos="83000">
                  <a:schemeClr val="accent6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195770" y="3038047"/>
              <a:ext cx="731520" cy="731520"/>
            </a:xfrm>
            <a:custGeom>
              <a:avLst/>
              <a:gdLst>
                <a:gd name="connsiteX0" fmla="*/ 0 w 731520"/>
                <a:gd name="connsiteY0" fmla="*/ 0 h 731520"/>
                <a:gd name="connsiteX1" fmla="*/ 100658 w 731520"/>
                <a:gd name="connsiteY1" fmla="*/ 0 h 731520"/>
                <a:gd name="connsiteX2" fmla="*/ 91440 w 731520"/>
                <a:gd name="connsiteY2" fmla="*/ 91440 h 731520"/>
                <a:gd name="connsiteX3" fmla="*/ 602522 w 731520"/>
                <a:gd name="connsiteY3" fmla="*/ 718516 h 731520"/>
                <a:gd name="connsiteX4" fmla="*/ 620949 w 731520"/>
                <a:gd name="connsiteY4" fmla="*/ 720374 h 731520"/>
                <a:gd name="connsiteX5" fmla="*/ 620950 w 731520"/>
                <a:gd name="connsiteY5" fmla="*/ 720374 h 731520"/>
                <a:gd name="connsiteX6" fmla="*/ 731520 w 731520"/>
                <a:gd name="connsiteY6" fmla="*/ 731520 h 731520"/>
                <a:gd name="connsiteX7" fmla="*/ 0 w 731520"/>
                <a:gd name="connsiteY7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0" h="731520">
                  <a:moveTo>
                    <a:pt x="0" y="0"/>
                  </a:moveTo>
                  <a:lnTo>
                    <a:pt x="100658" y="0"/>
                  </a:lnTo>
                  <a:lnTo>
                    <a:pt x="91440" y="91440"/>
                  </a:lnTo>
                  <a:cubicBezTo>
                    <a:pt x="91440" y="400758"/>
                    <a:pt x="310848" y="658831"/>
                    <a:pt x="602522" y="718516"/>
                  </a:cubicBezTo>
                  <a:lnTo>
                    <a:pt x="620949" y="720374"/>
                  </a:lnTo>
                  <a:lnTo>
                    <a:pt x="620950" y="720374"/>
                  </a:lnTo>
                  <a:cubicBezTo>
                    <a:pt x="656665" y="727682"/>
                    <a:pt x="693644" y="731520"/>
                    <a:pt x="731520" y="731520"/>
                  </a:cubicBezTo>
                  <a:cubicBezTo>
                    <a:pt x="327513" y="731520"/>
                    <a:pt x="0" y="404007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378650" y="3038047"/>
              <a:ext cx="8778240" cy="731520"/>
            </a:xfrm>
            <a:custGeom>
              <a:avLst/>
              <a:gdLst>
                <a:gd name="connsiteX0" fmla="*/ 33593 w 8778240"/>
                <a:gd name="connsiteY0" fmla="*/ 0 h 731520"/>
                <a:gd name="connsiteX1" fmla="*/ 8744647 w 8778240"/>
                <a:gd name="connsiteY1" fmla="*/ 0 h 731520"/>
                <a:gd name="connsiteX2" fmla="*/ 8767094 w 8778240"/>
                <a:gd name="connsiteY2" fmla="*/ 72310 h 731520"/>
                <a:gd name="connsiteX3" fmla="*/ 8778240 w 8778240"/>
                <a:gd name="connsiteY3" fmla="*/ 182880 h 731520"/>
                <a:gd name="connsiteX4" fmla="*/ 8443156 w 8778240"/>
                <a:gd name="connsiteY4" fmla="*/ 688405 h 731520"/>
                <a:gd name="connsiteX5" fmla="*/ 8340172 w 8778240"/>
                <a:gd name="connsiteY5" fmla="*/ 720374 h 731520"/>
                <a:gd name="connsiteX6" fmla="*/ 8229600 w 8778240"/>
                <a:gd name="connsiteY6" fmla="*/ 731520 h 731520"/>
                <a:gd name="connsiteX7" fmla="*/ 548640 w 8778240"/>
                <a:gd name="connsiteY7" fmla="*/ 731520 h 731520"/>
                <a:gd name="connsiteX8" fmla="*/ 438069 w 8778240"/>
                <a:gd name="connsiteY8" fmla="*/ 720374 h 731520"/>
                <a:gd name="connsiteX9" fmla="*/ 335084 w 8778240"/>
                <a:gd name="connsiteY9" fmla="*/ 688405 h 731520"/>
                <a:gd name="connsiteX10" fmla="*/ 0 w 8778240"/>
                <a:gd name="connsiteY10" fmla="*/ 182880 h 731520"/>
                <a:gd name="connsiteX11" fmla="*/ 11146 w 8778240"/>
                <a:gd name="connsiteY11" fmla="*/ 72310 h 731520"/>
                <a:gd name="connsiteX12" fmla="*/ 33593 w 8778240"/>
                <a:gd name="connsiteY12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78240" h="731520">
                  <a:moveTo>
                    <a:pt x="33593" y="0"/>
                  </a:moveTo>
                  <a:lnTo>
                    <a:pt x="8744647" y="0"/>
                  </a:lnTo>
                  <a:lnTo>
                    <a:pt x="8767094" y="72310"/>
                  </a:lnTo>
                  <a:cubicBezTo>
                    <a:pt x="8774402" y="108025"/>
                    <a:pt x="8778240" y="145004"/>
                    <a:pt x="8778240" y="182880"/>
                  </a:cubicBezTo>
                  <a:cubicBezTo>
                    <a:pt x="8778240" y="410135"/>
                    <a:pt x="8640071" y="605117"/>
                    <a:pt x="8443156" y="688405"/>
                  </a:cubicBezTo>
                  <a:lnTo>
                    <a:pt x="8340172" y="720374"/>
                  </a:lnTo>
                  <a:lnTo>
                    <a:pt x="8229600" y="731520"/>
                  </a:lnTo>
                  <a:lnTo>
                    <a:pt x="548640" y="731520"/>
                  </a:lnTo>
                  <a:lnTo>
                    <a:pt x="438069" y="720374"/>
                  </a:lnTo>
                  <a:lnTo>
                    <a:pt x="335084" y="688405"/>
                  </a:lnTo>
                  <a:cubicBezTo>
                    <a:pt x="138169" y="605117"/>
                    <a:pt x="0" y="410135"/>
                    <a:pt x="0" y="182880"/>
                  </a:cubicBezTo>
                  <a:cubicBezTo>
                    <a:pt x="0" y="145004"/>
                    <a:pt x="3838" y="108025"/>
                    <a:pt x="11146" y="72310"/>
                  </a:cubicBezTo>
                  <a:lnTo>
                    <a:pt x="3359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9608250" y="3038047"/>
              <a:ext cx="731520" cy="731520"/>
            </a:xfrm>
            <a:custGeom>
              <a:avLst/>
              <a:gdLst>
                <a:gd name="connsiteX0" fmla="*/ 630862 w 731520"/>
                <a:gd name="connsiteY0" fmla="*/ 0 h 731520"/>
                <a:gd name="connsiteX1" fmla="*/ 731520 w 731520"/>
                <a:gd name="connsiteY1" fmla="*/ 0 h 731520"/>
                <a:gd name="connsiteX2" fmla="*/ 0 w 731520"/>
                <a:gd name="connsiteY2" fmla="*/ 731520 h 731520"/>
                <a:gd name="connsiteX3" fmla="*/ 110570 w 731520"/>
                <a:gd name="connsiteY3" fmla="*/ 720374 h 731520"/>
                <a:gd name="connsiteX4" fmla="*/ 110572 w 731520"/>
                <a:gd name="connsiteY4" fmla="*/ 720374 h 731520"/>
                <a:gd name="connsiteX5" fmla="*/ 128998 w 731520"/>
                <a:gd name="connsiteY5" fmla="*/ 718516 h 731520"/>
                <a:gd name="connsiteX6" fmla="*/ 640080 w 731520"/>
                <a:gd name="connsiteY6" fmla="*/ 91440 h 731520"/>
                <a:gd name="connsiteX7" fmla="*/ 630862 w 731520"/>
                <a:gd name="connsiteY7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0" h="731520">
                  <a:moveTo>
                    <a:pt x="630862" y="0"/>
                  </a:moveTo>
                  <a:lnTo>
                    <a:pt x="731520" y="0"/>
                  </a:lnTo>
                  <a:cubicBezTo>
                    <a:pt x="731520" y="404007"/>
                    <a:pt x="404007" y="731520"/>
                    <a:pt x="0" y="731520"/>
                  </a:cubicBezTo>
                  <a:cubicBezTo>
                    <a:pt x="37876" y="731520"/>
                    <a:pt x="74855" y="727682"/>
                    <a:pt x="110570" y="720374"/>
                  </a:cubicBezTo>
                  <a:lnTo>
                    <a:pt x="110572" y="720374"/>
                  </a:lnTo>
                  <a:lnTo>
                    <a:pt x="128998" y="718516"/>
                  </a:lnTo>
                  <a:cubicBezTo>
                    <a:pt x="420672" y="658831"/>
                    <a:pt x="640080" y="400758"/>
                    <a:pt x="640080" y="91440"/>
                  </a:cubicBezTo>
                  <a:lnTo>
                    <a:pt x="63086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9608250" y="3038047"/>
              <a:ext cx="923612" cy="731520"/>
            </a:xfrm>
            <a:custGeom>
              <a:avLst/>
              <a:gdLst>
                <a:gd name="connsiteX0" fmla="*/ 817597 w 923612"/>
                <a:gd name="connsiteY0" fmla="*/ 0 h 731520"/>
                <a:gd name="connsiteX1" fmla="*/ 923612 w 923612"/>
                <a:gd name="connsiteY1" fmla="*/ 0 h 731520"/>
                <a:gd name="connsiteX2" fmla="*/ 917712 w 923612"/>
                <a:gd name="connsiteY2" fmla="*/ 38654 h 731520"/>
                <a:gd name="connsiteX3" fmla="*/ 67595 w 923612"/>
                <a:gd name="connsiteY3" fmla="*/ 731520 h 731520"/>
                <a:gd name="connsiteX4" fmla="*/ 0 w 923612"/>
                <a:gd name="connsiteY4" fmla="*/ 731520 h 731520"/>
                <a:gd name="connsiteX5" fmla="*/ 806240 w 923612"/>
                <a:gd name="connsiteY5" fmla="*/ 74415 h 731520"/>
                <a:gd name="connsiteX6" fmla="*/ 817597 w 923612"/>
                <a:gd name="connsiteY6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612" h="731520">
                  <a:moveTo>
                    <a:pt x="817597" y="0"/>
                  </a:moveTo>
                  <a:lnTo>
                    <a:pt x="923612" y="0"/>
                  </a:lnTo>
                  <a:lnTo>
                    <a:pt x="917712" y="38654"/>
                  </a:lnTo>
                  <a:cubicBezTo>
                    <a:pt x="836798" y="434072"/>
                    <a:pt x="486933" y="731520"/>
                    <a:pt x="67595" y="731520"/>
                  </a:cubicBezTo>
                  <a:lnTo>
                    <a:pt x="0" y="731520"/>
                  </a:lnTo>
                  <a:cubicBezTo>
                    <a:pt x="397694" y="731520"/>
                    <a:pt x="729502" y="449424"/>
                    <a:pt x="806240" y="74415"/>
                  </a:cubicBezTo>
                  <a:lnTo>
                    <a:pt x="817597" y="0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50000"/>
                  </a:schemeClr>
                </a:gs>
                <a:gs pos="74000">
                  <a:schemeClr val="accent6">
                    <a:lumMod val="50000"/>
                  </a:schemeClr>
                </a:gs>
                <a:gs pos="83000">
                  <a:schemeClr val="accent6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6"/>
          <p:cNvSpPr txBox="1">
            <a:spLocks/>
          </p:cNvSpPr>
          <p:nvPr/>
        </p:nvSpPr>
        <p:spPr>
          <a:xfrm>
            <a:off x="838199" y="52836"/>
            <a:ext cx="10515600" cy="8026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defRPr>
            </a:lvl1pPr>
          </a:lstStyle>
          <a:p>
            <a:pPr algn="ctr"/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পরিচিতি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085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r="47739"/>
          <a:stretch/>
        </p:blipFill>
        <p:spPr>
          <a:xfrm flipH="1">
            <a:off x="445546" y="2781560"/>
            <a:ext cx="2628710" cy="16983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33" b="97778" l="0" r="100000">
                        <a14:backgroundMark x1="35111" y1="3111" x2="11111" y2="18222"/>
                        <a14:backgroundMark x1="11111" y1="18222" x2="889" y2="41333"/>
                        <a14:backgroundMark x1="889" y1="41333" x2="4444" y2="72444"/>
                        <a14:backgroundMark x1="4444" y1="72444" x2="18222" y2="89778"/>
                        <a14:backgroundMark x1="18222" y1="91556" x2="42222" y2="99556"/>
                        <a14:backgroundMark x1="42222" y1="99556" x2="56000" y2="99111"/>
                        <a14:backgroundMark x1="56000" y1="99111" x2="76444" y2="94222"/>
                        <a14:backgroundMark x1="76444" y1="94222" x2="89333" y2="81778"/>
                        <a14:backgroundMark x1="92000" y1="78222" x2="99556" y2="54667"/>
                        <a14:backgroundMark x1="99556" y1="54667" x2="96444" y2="24889"/>
                        <a14:backgroundMark x1="96444" y1="24889" x2="66667" y2="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30786" y="3037864"/>
            <a:ext cx="2255587" cy="22555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1539" y="690366"/>
            <a:ext cx="1988973" cy="25061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5682" y="3055614"/>
            <a:ext cx="2143125" cy="21431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3060" y="2781560"/>
            <a:ext cx="2628709" cy="1698323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 flipV="1">
            <a:off x="0" y="0"/>
            <a:ext cx="12192000" cy="731520"/>
            <a:chOff x="1003679" y="3038047"/>
            <a:chExt cx="9528183" cy="731520"/>
          </a:xfrm>
        </p:grpSpPr>
        <p:sp>
          <p:nvSpPr>
            <p:cNvPr id="28" name="Freeform 27"/>
            <p:cNvSpPr/>
            <p:nvPr/>
          </p:nvSpPr>
          <p:spPr>
            <a:xfrm>
              <a:off x="1109693" y="3038047"/>
              <a:ext cx="817597" cy="731520"/>
            </a:xfrm>
            <a:custGeom>
              <a:avLst/>
              <a:gdLst>
                <a:gd name="connsiteX0" fmla="*/ 0 w 817597"/>
                <a:gd name="connsiteY0" fmla="*/ 0 h 731520"/>
                <a:gd name="connsiteX1" fmla="*/ 86077 w 817597"/>
                <a:gd name="connsiteY1" fmla="*/ 0 h 731520"/>
                <a:gd name="connsiteX2" fmla="*/ 817597 w 817597"/>
                <a:gd name="connsiteY2" fmla="*/ 731520 h 731520"/>
                <a:gd name="connsiteX3" fmla="*/ 11357 w 817597"/>
                <a:gd name="connsiteY3" fmla="*/ 74415 h 731520"/>
                <a:gd name="connsiteX4" fmla="*/ 0 w 817597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597" h="731520">
                  <a:moveTo>
                    <a:pt x="0" y="0"/>
                  </a:moveTo>
                  <a:lnTo>
                    <a:pt x="86077" y="0"/>
                  </a:lnTo>
                  <a:cubicBezTo>
                    <a:pt x="86077" y="404007"/>
                    <a:pt x="413590" y="731520"/>
                    <a:pt x="817597" y="731520"/>
                  </a:cubicBezTo>
                  <a:cubicBezTo>
                    <a:pt x="419903" y="731520"/>
                    <a:pt x="88095" y="449424"/>
                    <a:pt x="11357" y="7441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A42700"/>
                </a:gs>
                <a:gs pos="74000">
                  <a:srgbClr val="A42700"/>
                </a:gs>
                <a:gs pos="83000">
                  <a:srgbClr val="A42700"/>
                </a:gs>
                <a:gs pos="100000">
                  <a:srgbClr val="A427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287210" y="3038047"/>
              <a:ext cx="529509" cy="720374"/>
            </a:xfrm>
            <a:custGeom>
              <a:avLst/>
              <a:gdLst>
                <a:gd name="connsiteX0" fmla="*/ 9218 w 529509"/>
                <a:gd name="connsiteY0" fmla="*/ 0 h 720374"/>
                <a:gd name="connsiteX1" fmla="*/ 125033 w 529509"/>
                <a:gd name="connsiteY1" fmla="*/ 0 h 720374"/>
                <a:gd name="connsiteX2" fmla="*/ 102586 w 529509"/>
                <a:gd name="connsiteY2" fmla="*/ 72310 h 720374"/>
                <a:gd name="connsiteX3" fmla="*/ 91440 w 529509"/>
                <a:gd name="connsiteY3" fmla="*/ 182880 h 720374"/>
                <a:gd name="connsiteX4" fmla="*/ 426524 w 529509"/>
                <a:gd name="connsiteY4" fmla="*/ 688405 h 720374"/>
                <a:gd name="connsiteX5" fmla="*/ 529509 w 529509"/>
                <a:gd name="connsiteY5" fmla="*/ 720374 h 720374"/>
                <a:gd name="connsiteX6" fmla="*/ 511082 w 529509"/>
                <a:gd name="connsiteY6" fmla="*/ 718516 h 720374"/>
                <a:gd name="connsiteX7" fmla="*/ 0 w 529509"/>
                <a:gd name="connsiteY7" fmla="*/ 91440 h 720374"/>
                <a:gd name="connsiteX8" fmla="*/ 9218 w 529509"/>
                <a:gd name="connsiteY8" fmla="*/ 0 h 72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509" h="720374">
                  <a:moveTo>
                    <a:pt x="9218" y="0"/>
                  </a:moveTo>
                  <a:lnTo>
                    <a:pt x="125033" y="0"/>
                  </a:lnTo>
                  <a:lnTo>
                    <a:pt x="102586" y="72310"/>
                  </a:lnTo>
                  <a:cubicBezTo>
                    <a:pt x="95278" y="108025"/>
                    <a:pt x="91440" y="145004"/>
                    <a:pt x="91440" y="182880"/>
                  </a:cubicBezTo>
                  <a:cubicBezTo>
                    <a:pt x="91440" y="410135"/>
                    <a:pt x="229609" y="605117"/>
                    <a:pt x="426524" y="688405"/>
                  </a:cubicBezTo>
                  <a:lnTo>
                    <a:pt x="529509" y="720374"/>
                  </a:lnTo>
                  <a:lnTo>
                    <a:pt x="511082" y="718516"/>
                  </a:lnTo>
                  <a:cubicBezTo>
                    <a:pt x="219408" y="658831"/>
                    <a:pt x="0" y="400758"/>
                    <a:pt x="0" y="91440"/>
                  </a:cubicBezTo>
                  <a:lnTo>
                    <a:pt x="9218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9718822" y="3038047"/>
              <a:ext cx="529508" cy="720374"/>
            </a:xfrm>
            <a:custGeom>
              <a:avLst/>
              <a:gdLst>
                <a:gd name="connsiteX0" fmla="*/ 404475 w 529508"/>
                <a:gd name="connsiteY0" fmla="*/ 0 h 720374"/>
                <a:gd name="connsiteX1" fmla="*/ 520290 w 529508"/>
                <a:gd name="connsiteY1" fmla="*/ 0 h 720374"/>
                <a:gd name="connsiteX2" fmla="*/ 529508 w 529508"/>
                <a:gd name="connsiteY2" fmla="*/ 91440 h 720374"/>
                <a:gd name="connsiteX3" fmla="*/ 18426 w 529508"/>
                <a:gd name="connsiteY3" fmla="*/ 718516 h 720374"/>
                <a:gd name="connsiteX4" fmla="*/ 0 w 529508"/>
                <a:gd name="connsiteY4" fmla="*/ 720374 h 720374"/>
                <a:gd name="connsiteX5" fmla="*/ 102984 w 529508"/>
                <a:gd name="connsiteY5" fmla="*/ 688405 h 720374"/>
                <a:gd name="connsiteX6" fmla="*/ 438068 w 529508"/>
                <a:gd name="connsiteY6" fmla="*/ 182880 h 720374"/>
                <a:gd name="connsiteX7" fmla="*/ 426922 w 529508"/>
                <a:gd name="connsiteY7" fmla="*/ 72310 h 720374"/>
                <a:gd name="connsiteX8" fmla="*/ 404475 w 529508"/>
                <a:gd name="connsiteY8" fmla="*/ 0 h 72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508" h="720374">
                  <a:moveTo>
                    <a:pt x="404475" y="0"/>
                  </a:moveTo>
                  <a:lnTo>
                    <a:pt x="520290" y="0"/>
                  </a:lnTo>
                  <a:lnTo>
                    <a:pt x="529508" y="91440"/>
                  </a:lnTo>
                  <a:cubicBezTo>
                    <a:pt x="529508" y="400758"/>
                    <a:pt x="310100" y="658831"/>
                    <a:pt x="18426" y="718516"/>
                  </a:cubicBezTo>
                  <a:lnTo>
                    <a:pt x="0" y="720374"/>
                  </a:lnTo>
                  <a:lnTo>
                    <a:pt x="102984" y="688405"/>
                  </a:lnTo>
                  <a:cubicBezTo>
                    <a:pt x="299899" y="605117"/>
                    <a:pt x="438068" y="410135"/>
                    <a:pt x="438068" y="182880"/>
                  </a:cubicBezTo>
                  <a:cubicBezTo>
                    <a:pt x="438068" y="145004"/>
                    <a:pt x="434230" y="108025"/>
                    <a:pt x="426922" y="72310"/>
                  </a:cubicBezTo>
                  <a:lnTo>
                    <a:pt x="404475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9608250" y="3038047"/>
              <a:ext cx="817597" cy="731520"/>
            </a:xfrm>
            <a:custGeom>
              <a:avLst/>
              <a:gdLst>
                <a:gd name="connsiteX0" fmla="*/ 731520 w 817597"/>
                <a:gd name="connsiteY0" fmla="*/ 0 h 731520"/>
                <a:gd name="connsiteX1" fmla="*/ 817597 w 817597"/>
                <a:gd name="connsiteY1" fmla="*/ 0 h 731520"/>
                <a:gd name="connsiteX2" fmla="*/ 806240 w 817597"/>
                <a:gd name="connsiteY2" fmla="*/ 74415 h 731520"/>
                <a:gd name="connsiteX3" fmla="*/ 0 w 817597"/>
                <a:gd name="connsiteY3" fmla="*/ 731520 h 731520"/>
                <a:gd name="connsiteX4" fmla="*/ 731520 w 817597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597" h="731520">
                  <a:moveTo>
                    <a:pt x="731520" y="0"/>
                  </a:moveTo>
                  <a:lnTo>
                    <a:pt x="817597" y="0"/>
                  </a:lnTo>
                  <a:lnTo>
                    <a:pt x="806240" y="74415"/>
                  </a:lnTo>
                  <a:cubicBezTo>
                    <a:pt x="729502" y="449424"/>
                    <a:pt x="397694" y="731520"/>
                    <a:pt x="0" y="731520"/>
                  </a:cubicBezTo>
                  <a:cubicBezTo>
                    <a:pt x="404007" y="731520"/>
                    <a:pt x="731520" y="404007"/>
                    <a:pt x="731520" y="0"/>
                  </a:cubicBezTo>
                  <a:close/>
                </a:path>
              </a:pathLst>
            </a:custGeom>
            <a:gradFill>
              <a:gsLst>
                <a:gs pos="0">
                  <a:srgbClr val="A42700"/>
                </a:gs>
                <a:gs pos="74000">
                  <a:srgbClr val="A42700"/>
                </a:gs>
                <a:gs pos="83000">
                  <a:srgbClr val="A42700"/>
                </a:gs>
                <a:gs pos="100000">
                  <a:srgbClr val="A427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816719" y="3758421"/>
              <a:ext cx="110571" cy="11146"/>
            </a:xfrm>
            <a:custGeom>
              <a:avLst/>
              <a:gdLst>
                <a:gd name="connsiteX0" fmla="*/ 0 w 110571"/>
                <a:gd name="connsiteY0" fmla="*/ 0 h 11146"/>
                <a:gd name="connsiteX1" fmla="*/ 110571 w 110571"/>
                <a:gd name="connsiteY1" fmla="*/ 11146 h 11146"/>
                <a:gd name="connsiteX2" fmla="*/ 1 w 110571"/>
                <a:gd name="connsiteY2" fmla="*/ 0 h 11146"/>
                <a:gd name="connsiteX3" fmla="*/ 0 w 110571"/>
                <a:gd name="connsiteY3" fmla="*/ 0 h 1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71" h="11146">
                  <a:moveTo>
                    <a:pt x="0" y="0"/>
                  </a:moveTo>
                  <a:lnTo>
                    <a:pt x="110571" y="11146"/>
                  </a:lnTo>
                  <a:cubicBezTo>
                    <a:pt x="72695" y="11146"/>
                    <a:pt x="35716" y="7308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9608250" y="3758421"/>
              <a:ext cx="110572" cy="11146"/>
            </a:xfrm>
            <a:custGeom>
              <a:avLst/>
              <a:gdLst>
                <a:gd name="connsiteX0" fmla="*/ 110572 w 110572"/>
                <a:gd name="connsiteY0" fmla="*/ 0 h 11146"/>
                <a:gd name="connsiteX1" fmla="*/ 110570 w 110572"/>
                <a:gd name="connsiteY1" fmla="*/ 0 h 11146"/>
                <a:gd name="connsiteX2" fmla="*/ 0 w 110572"/>
                <a:gd name="connsiteY2" fmla="*/ 11146 h 11146"/>
                <a:gd name="connsiteX3" fmla="*/ 110572 w 110572"/>
                <a:gd name="connsiteY3" fmla="*/ 0 h 1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72" h="11146">
                  <a:moveTo>
                    <a:pt x="110572" y="0"/>
                  </a:moveTo>
                  <a:lnTo>
                    <a:pt x="110570" y="0"/>
                  </a:lnTo>
                  <a:cubicBezTo>
                    <a:pt x="74855" y="7308"/>
                    <a:pt x="37876" y="11146"/>
                    <a:pt x="0" y="11146"/>
                  </a:cubicBezTo>
                  <a:lnTo>
                    <a:pt x="11057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003679" y="3038047"/>
              <a:ext cx="923611" cy="731520"/>
            </a:xfrm>
            <a:custGeom>
              <a:avLst/>
              <a:gdLst>
                <a:gd name="connsiteX0" fmla="*/ 0 w 923611"/>
                <a:gd name="connsiteY0" fmla="*/ 0 h 731520"/>
                <a:gd name="connsiteX1" fmla="*/ 106014 w 923611"/>
                <a:gd name="connsiteY1" fmla="*/ 0 h 731520"/>
                <a:gd name="connsiteX2" fmla="*/ 117371 w 923611"/>
                <a:gd name="connsiteY2" fmla="*/ 74415 h 731520"/>
                <a:gd name="connsiteX3" fmla="*/ 923611 w 923611"/>
                <a:gd name="connsiteY3" fmla="*/ 731520 h 731520"/>
                <a:gd name="connsiteX4" fmla="*/ 856017 w 923611"/>
                <a:gd name="connsiteY4" fmla="*/ 731520 h 731520"/>
                <a:gd name="connsiteX5" fmla="*/ 5900 w 923611"/>
                <a:gd name="connsiteY5" fmla="*/ 38654 h 731520"/>
                <a:gd name="connsiteX6" fmla="*/ 0 w 923611"/>
                <a:gd name="connsiteY6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611" h="731520">
                  <a:moveTo>
                    <a:pt x="0" y="0"/>
                  </a:moveTo>
                  <a:lnTo>
                    <a:pt x="106014" y="0"/>
                  </a:lnTo>
                  <a:lnTo>
                    <a:pt x="117371" y="74415"/>
                  </a:lnTo>
                  <a:cubicBezTo>
                    <a:pt x="194109" y="449424"/>
                    <a:pt x="525917" y="731520"/>
                    <a:pt x="923611" y="731520"/>
                  </a:cubicBezTo>
                  <a:lnTo>
                    <a:pt x="856017" y="731520"/>
                  </a:lnTo>
                  <a:cubicBezTo>
                    <a:pt x="436679" y="731520"/>
                    <a:pt x="86814" y="434072"/>
                    <a:pt x="5900" y="38654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50000"/>
                  </a:schemeClr>
                </a:gs>
                <a:gs pos="74000">
                  <a:schemeClr val="accent6">
                    <a:lumMod val="50000"/>
                  </a:schemeClr>
                </a:gs>
                <a:gs pos="83000">
                  <a:schemeClr val="accent6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1195770" y="3038047"/>
              <a:ext cx="731520" cy="731520"/>
            </a:xfrm>
            <a:custGeom>
              <a:avLst/>
              <a:gdLst>
                <a:gd name="connsiteX0" fmla="*/ 0 w 731520"/>
                <a:gd name="connsiteY0" fmla="*/ 0 h 731520"/>
                <a:gd name="connsiteX1" fmla="*/ 100658 w 731520"/>
                <a:gd name="connsiteY1" fmla="*/ 0 h 731520"/>
                <a:gd name="connsiteX2" fmla="*/ 91440 w 731520"/>
                <a:gd name="connsiteY2" fmla="*/ 91440 h 731520"/>
                <a:gd name="connsiteX3" fmla="*/ 602522 w 731520"/>
                <a:gd name="connsiteY3" fmla="*/ 718516 h 731520"/>
                <a:gd name="connsiteX4" fmla="*/ 620949 w 731520"/>
                <a:gd name="connsiteY4" fmla="*/ 720374 h 731520"/>
                <a:gd name="connsiteX5" fmla="*/ 620950 w 731520"/>
                <a:gd name="connsiteY5" fmla="*/ 720374 h 731520"/>
                <a:gd name="connsiteX6" fmla="*/ 731520 w 731520"/>
                <a:gd name="connsiteY6" fmla="*/ 731520 h 731520"/>
                <a:gd name="connsiteX7" fmla="*/ 0 w 731520"/>
                <a:gd name="connsiteY7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0" h="731520">
                  <a:moveTo>
                    <a:pt x="0" y="0"/>
                  </a:moveTo>
                  <a:lnTo>
                    <a:pt x="100658" y="0"/>
                  </a:lnTo>
                  <a:lnTo>
                    <a:pt x="91440" y="91440"/>
                  </a:lnTo>
                  <a:cubicBezTo>
                    <a:pt x="91440" y="400758"/>
                    <a:pt x="310848" y="658831"/>
                    <a:pt x="602522" y="718516"/>
                  </a:cubicBezTo>
                  <a:lnTo>
                    <a:pt x="620949" y="720374"/>
                  </a:lnTo>
                  <a:lnTo>
                    <a:pt x="620950" y="720374"/>
                  </a:lnTo>
                  <a:cubicBezTo>
                    <a:pt x="656665" y="727682"/>
                    <a:pt x="693644" y="731520"/>
                    <a:pt x="731520" y="731520"/>
                  </a:cubicBezTo>
                  <a:cubicBezTo>
                    <a:pt x="327513" y="731520"/>
                    <a:pt x="0" y="404007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378650" y="3038047"/>
              <a:ext cx="8778240" cy="731520"/>
            </a:xfrm>
            <a:custGeom>
              <a:avLst/>
              <a:gdLst>
                <a:gd name="connsiteX0" fmla="*/ 33593 w 8778240"/>
                <a:gd name="connsiteY0" fmla="*/ 0 h 731520"/>
                <a:gd name="connsiteX1" fmla="*/ 8744647 w 8778240"/>
                <a:gd name="connsiteY1" fmla="*/ 0 h 731520"/>
                <a:gd name="connsiteX2" fmla="*/ 8767094 w 8778240"/>
                <a:gd name="connsiteY2" fmla="*/ 72310 h 731520"/>
                <a:gd name="connsiteX3" fmla="*/ 8778240 w 8778240"/>
                <a:gd name="connsiteY3" fmla="*/ 182880 h 731520"/>
                <a:gd name="connsiteX4" fmla="*/ 8443156 w 8778240"/>
                <a:gd name="connsiteY4" fmla="*/ 688405 h 731520"/>
                <a:gd name="connsiteX5" fmla="*/ 8340172 w 8778240"/>
                <a:gd name="connsiteY5" fmla="*/ 720374 h 731520"/>
                <a:gd name="connsiteX6" fmla="*/ 8229600 w 8778240"/>
                <a:gd name="connsiteY6" fmla="*/ 731520 h 731520"/>
                <a:gd name="connsiteX7" fmla="*/ 548640 w 8778240"/>
                <a:gd name="connsiteY7" fmla="*/ 731520 h 731520"/>
                <a:gd name="connsiteX8" fmla="*/ 438069 w 8778240"/>
                <a:gd name="connsiteY8" fmla="*/ 720374 h 731520"/>
                <a:gd name="connsiteX9" fmla="*/ 335084 w 8778240"/>
                <a:gd name="connsiteY9" fmla="*/ 688405 h 731520"/>
                <a:gd name="connsiteX10" fmla="*/ 0 w 8778240"/>
                <a:gd name="connsiteY10" fmla="*/ 182880 h 731520"/>
                <a:gd name="connsiteX11" fmla="*/ 11146 w 8778240"/>
                <a:gd name="connsiteY11" fmla="*/ 72310 h 731520"/>
                <a:gd name="connsiteX12" fmla="*/ 33593 w 8778240"/>
                <a:gd name="connsiteY12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78240" h="731520">
                  <a:moveTo>
                    <a:pt x="33593" y="0"/>
                  </a:moveTo>
                  <a:lnTo>
                    <a:pt x="8744647" y="0"/>
                  </a:lnTo>
                  <a:lnTo>
                    <a:pt x="8767094" y="72310"/>
                  </a:lnTo>
                  <a:cubicBezTo>
                    <a:pt x="8774402" y="108025"/>
                    <a:pt x="8778240" y="145004"/>
                    <a:pt x="8778240" y="182880"/>
                  </a:cubicBezTo>
                  <a:cubicBezTo>
                    <a:pt x="8778240" y="410135"/>
                    <a:pt x="8640071" y="605117"/>
                    <a:pt x="8443156" y="688405"/>
                  </a:cubicBezTo>
                  <a:lnTo>
                    <a:pt x="8340172" y="720374"/>
                  </a:lnTo>
                  <a:lnTo>
                    <a:pt x="8229600" y="731520"/>
                  </a:lnTo>
                  <a:lnTo>
                    <a:pt x="548640" y="731520"/>
                  </a:lnTo>
                  <a:lnTo>
                    <a:pt x="438069" y="720374"/>
                  </a:lnTo>
                  <a:lnTo>
                    <a:pt x="335084" y="688405"/>
                  </a:lnTo>
                  <a:cubicBezTo>
                    <a:pt x="138169" y="605117"/>
                    <a:pt x="0" y="410135"/>
                    <a:pt x="0" y="182880"/>
                  </a:cubicBezTo>
                  <a:cubicBezTo>
                    <a:pt x="0" y="145004"/>
                    <a:pt x="3838" y="108025"/>
                    <a:pt x="11146" y="72310"/>
                  </a:cubicBezTo>
                  <a:lnTo>
                    <a:pt x="3359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9608250" y="3038047"/>
              <a:ext cx="731520" cy="731520"/>
            </a:xfrm>
            <a:custGeom>
              <a:avLst/>
              <a:gdLst>
                <a:gd name="connsiteX0" fmla="*/ 630862 w 731520"/>
                <a:gd name="connsiteY0" fmla="*/ 0 h 731520"/>
                <a:gd name="connsiteX1" fmla="*/ 731520 w 731520"/>
                <a:gd name="connsiteY1" fmla="*/ 0 h 731520"/>
                <a:gd name="connsiteX2" fmla="*/ 0 w 731520"/>
                <a:gd name="connsiteY2" fmla="*/ 731520 h 731520"/>
                <a:gd name="connsiteX3" fmla="*/ 110570 w 731520"/>
                <a:gd name="connsiteY3" fmla="*/ 720374 h 731520"/>
                <a:gd name="connsiteX4" fmla="*/ 110572 w 731520"/>
                <a:gd name="connsiteY4" fmla="*/ 720374 h 731520"/>
                <a:gd name="connsiteX5" fmla="*/ 128998 w 731520"/>
                <a:gd name="connsiteY5" fmla="*/ 718516 h 731520"/>
                <a:gd name="connsiteX6" fmla="*/ 640080 w 731520"/>
                <a:gd name="connsiteY6" fmla="*/ 91440 h 731520"/>
                <a:gd name="connsiteX7" fmla="*/ 630862 w 731520"/>
                <a:gd name="connsiteY7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0" h="731520">
                  <a:moveTo>
                    <a:pt x="630862" y="0"/>
                  </a:moveTo>
                  <a:lnTo>
                    <a:pt x="731520" y="0"/>
                  </a:lnTo>
                  <a:cubicBezTo>
                    <a:pt x="731520" y="404007"/>
                    <a:pt x="404007" y="731520"/>
                    <a:pt x="0" y="731520"/>
                  </a:cubicBezTo>
                  <a:cubicBezTo>
                    <a:pt x="37876" y="731520"/>
                    <a:pt x="74855" y="727682"/>
                    <a:pt x="110570" y="720374"/>
                  </a:cubicBezTo>
                  <a:lnTo>
                    <a:pt x="110572" y="720374"/>
                  </a:lnTo>
                  <a:lnTo>
                    <a:pt x="128998" y="718516"/>
                  </a:lnTo>
                  <a:cubicBezTo>
                    <a:pt x="420672" y="658831"/>
                    <a:pt x="640080" y="400758"/>
                    <a:pt x="640080" y="91440"/>
                  </a:cubicBezTo>
                  <a:lnTo>
                    <a:pt x="63086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9608250" y="3038047"/>
              <a:ext cx="923612" cy="731520"/>
            </a:xfrm>
            <a:custGeom>
              <a:avLst/>
              <a:gdLst>
                <a:gd name="connsiteX0" fmla="*/ 817597 w 923612"/>
                <a:gd name="connsiteY0" fmla="*/ 0 h 731520"/>
                <a:gd name="connsiteX1" fmla="*/ 923612 w 923612"/>
                <a:gd name="connsiteY1" fmla="*/ 0 h 731520"/>
                <a:gd name="connsiteX2" fmla="*/ 917712 w 923612"/>
                <a:gd name="connsiteY2" fmla="*/ 38654 h 731520"/>
                <a:gd name="connsiteX3" fmla="*/ 67595 w 923612"/>
                <a:gd name="connsiteY3" fmla="*/ 731520 h 731520"/>
                <a:gd name="connsiteX4" fmla="*/ 0 w 923612"/>
                <a:gd name="connsiteY4" fmla="*/ 731520 h 731520"/>
                <a:gd name="connsiteX5" fmla="*/ 806240 w 923612"/>
                <a:gd name="connsiteY5" fmla="*/ 74415 h 731520"/>
                <a:gd name="connsiteX6" fmla="*/ 817597 w 923612"/>
                <a:gd name="connsiteY6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612" h="731520">
                  <a:moveTo>
                    <a:pt x="817597" y="0"/>
                  </a:moveTo>
                  <a:lnTo>
                    <a:pt x="923612" y="0"/>
                  </a:lnTo>
                  <a:lnTo>
                    <a:pt x="917712" y="38654"/>
                  </a:lnTo>
                  <a:cubicBezTo>
                    <a:pt x="836798" y="434072"/>
                    <a:pt x="486933" y="731520"/>
                    <a:pt x="67595" y="731520"/>
                  </a:cubicBezTo>
                  <a:lnTo>
                    <a:pt x="0" y="731520"/>
                  </a:lnTo>
                  <a:cubicBezTo>
                    <a:pt x="397694" y="731520"/>
                    <a:pt x="729502" y="449424"/>
                    <a:pt x="806240" y="74415"/>
                  </a:cubicBezTo>
                  <a:lnTo>
                    <a:pt x="817597" y="0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50000"/>
                  </a:schemeClr>
                </a:gs>
                <a:gs pos="74000">
                  <a:schemeClr val="accent6">
                    <a:lumMod val="50000"/>
                  </a:schemeClr>
                </a:gs>
                <a:gs pos="83000">
                  <a:schemeClr val="accent6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0" y="6126480"/>
            <a:ext cx="12192000" cy="731520"/>
            <a:chOff x="1003679" y="3038047"/>
            <a:chExt cx="9528183" cy="731520"/>
          </a:xfrm>
        </p:grpSpPr>
        <p:sp>
          <p:nvSpPr>
            <p:cNvPr id="40" name="Freeform 39"/>
            <p:cNvSpPr/>
            <p:nvPr/>
          </p:nvSpPr>
          <p:spPr>
            <a:xfrm>
              <a:off x="1109693" y="3038047"/>
              <a:ext cx="817597" cy="731520"/>
            </a:xfrm>
            <a:custGeom>
              <a:avLst/>
              <a:gdLst>
                <a:gd name="connsiteX0" fmla="*/ 0 w 817597"/>
                <a:gd name="connsiteY0" fmla="*/ 0 h 731520"/>
                <a:gd name="connsiteX1" fmla="*/ 86077 w 817597"/>
                <a:gd name="connsiteY1" fmla="*/ 0 h 731520"/>
                <a:gd name="connsiteX2" fmla="*/ 817597 w 817597"/>
                <a:gd name="connsiteY2" fmla="*/ 731520 h 731520"/>
                <a:gd name="connsiteX3" fmla="*/ 11357 w 817597"/>
                <a:gd name="connsiteY3" fmla="*/ 74415 h 731520"/>
                <a:gd name="connsiteX4" fmla="*/ 0 w 817597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597" h="731520">
                  <a:moveTo>
                    <a:pt x="0" y="0"/>
                  </a:moveTo>
                  <a:lnTo>
                    <a:pt x="86077" y="0"/>
                  </a:lnTo>
                  <a:cubicBezTo>
                    <a:pt x="86077" y="404007"/>
                    <a:pt x="413590" y="731520"/>
                    <a:pt x="817597" y="731520"/>
                  </a:cubicBezTo>
                  <a:cubicBezTo>
                    <a:pt x="419903" y="731520"/>
                    <a:pt x="88095" y="449424"/>
                    <a:pt x="11357" y="7441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A42700"/>
                </a:gs>
                <a:gs pos="74000">
                  <a:srgbClr val="A42700"/>
                </a:gs>
                <a:gs pos="83000">
                  <a:srgbClr val="A42700"/>
                </a:gs>
                <a:gs pos="100000">
                  <a:srgbClr val="A427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287210" y="3038047"/>
              <a:ext cx="529509" cy="720374"/>
            </a:xfrm>
            <a:custGeom>
              <a:avLst/>
              <a:gdLst>
                <a:gd name="connsiteX0" fmla="*/ 9218 w 529509"/>
                <a:gd name="connsiteY0" fmla="*/ 0 h 720374"/>
                <a:gd name="connsiteX1" fmla="*/ 125033 w 529509"/>
                <a:gd name="connsiteY1" fmla="*/ 0 h 720374"/>
                <a:gd name="connsiteX2" fmla="*/ 102586 w 529509"/>
                <a:gd name="connsiteY2" fmla="*/ 72310 h 720374"/>
                <a:gd name="connsiteX3" fmla="*/ 91440 w 529509"/>
                <a:gd name="connsiteY3" fmla="*/ 182880 h 720374"/>
                <a:gd name="connsiteX4" fmla="*/ 426524 w 529509"/>
                <a:gd name="connsiteY4" fmla="*/ 688405 h 720374"/>
                <a:gd name="connsiteX5" fmla="*/ 529509 w 529509"/>
                <a:gd name="connsiteY5" fmla="*/ 720374 h 720374"/>
                <a:gd name="connsiteX6" fmla="*/ 511082 w 529509"/>
                <a:gd name="connsiteY6" fmla="*/ 718516 h 720374"/>
                <a:gd name="connsiteX7" fmla="*/ 0 w 529509"/>
                <a:gd name="connsiteY7" fmla="*/ 91440 h 720374"/>
                <a:gd name="connsiteX8" fmla="*/ 9218 w 529509"/>
                <a:gd name="connsiteY8" fmla="*/ 0 h 72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509" h="720374">
                  <a:moveTo>
                    <a:pt x="9218" y="0"/>
                  </a:moveTo>
                  <a:lnTo>
                    <a:pt x="125033" y="0"/>
                  </a:lnTo>
                  <a:lnTo>
                    <a:pt x="102586" y="72310"/>
                  </a:lnTo>
                  <a:cubicBezTo>
                    <a:pt x="95278" y="108025"/>
                    <a:pt x="91440" y="145004"/>
                    <a:pt x="91440" y="182880"/>
                  </a:cubicBezTo>
                  <a:cubicBezTo>
                    <a:pt x="91440" y="410135"/>
                    <a:pt x="229609" y="605117"/>
                    <a:pt x="426524" y="688405"/>
                  </a:cubicBezTo>
                  <a:lnTo>
                    <a:pt x="529509" y="720374"/>
                  </a:lnTo>
                  <a:lnTo>
                    <a:pt x="511082" y="718516"/>
                  </a:lnTo>
                  <a:cubicBezTo>
                    <a:pt x="219408" y="658831"/>
                    <a:pt x="0" y="400758"/>
                    <a:pt x="0" y="91440"/>
                  </a:cubicBezTo>
                  <a:lnTo>
                    <a:pt x="9218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9718822" y="3038047"/>
              <a:ext cx="529508" cy="720374"/>
            </a:xfrm>
            <a:custGeom>
              <a:avLst/>
              <a:gdLst>
                <a:gd name="connsiteX0" fmla="*/ 404475 w 529508"/>
                <a:gd name="connsiteY0" fmla="*/ 0 h 720374"/>
                <a:gd name="connsiteX1" fmla="*/ 520290 w 529508"/>
                <a:gd name="connsiteY1" fmla="*/ 0 h 720374"/>
                <a:gd name="connsiteX2" fmla="*/ 529508 w 529508"/>
                <a:gd name="connsiteY2" fmla="*/ 91440 h 720374"/>
                <a:gd name="connsiteX3" fmla="*/ 18426 w 529508"/>
                <a:gd name="connsiteY3" fmla="*/ 718516 h 720374"/>
                <a:gd name="connsiteX4" fmla="*/ 0 w 529508"/>
                <a:gd name="connsiteY4" fmla="*/ 720374 h 720374"/>
                <a:gd name="connsiteX5" fmla="*/ 102984 w 529508"/>
                <a:gd name="connsiteY5" fmla="*/ 688405 h 720374"/>
                <a:gd name="connsiteX6" fmla="*/ 438068 w 529508"/>
                <a:gd name="connsiteY6" fmla="*/ 182880 h 720374"/>
                <a:gd name="connsiteX7" fmla="*/ 426922 w 529508"/>
                <a:gd name="connsiteY7" fmla="*/ 72310 h 720374"/>
                <a:gd name="connsiteX8" fmla="*/ 404475 w 529508"/>
                <a:gd name="connsiteY8" fmla="*/ 0 h 72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508" h="720374">
                  <a:moveTo>
                    <a:pt x="404475" y="0"/>
                  </a:moveTo>
                  <a:lnTo>
                    <a:pt x="520290" y="0"/>
                  </a:lnTo>
                  <a:lnTo>
                    <a:pt x="529508" y="91440"/>
                  </a:lnTo>
                  <a:cubicBezTo>
                    <a:pt x="529508" y="400758"/>
                    <a:pt x="310100" y="658831"/>
                    <a:pt x="18426" y="718516"/>
                  </a:cubicBezTo>
                  <a:lnTo>
                    <a:pt x="0" y="720374"/>
                  </a:lnTo>
                  <a:lnTo>
                    <a:pt x="102984" y="688405"/>
                  </a:lnTo>
                  <a:cubicBezTo>
                    <a:pt x="299899" y="605117"/>
                    <a:pt x="438068" y="410135"/>
                    <a:pt x="438068" y="182880"/>
                  </a:cubicBezTo>
                  <a:cubicBezTo>
                    <a:pt x="438068" y="145004"/>
                    <a:pt x="434230" y="108025"/>
                    <a:pt x="426922" y="72310"/>
                  </a:cubicBezTo>
                  <a:lnTo>
                    <a:pt x="404475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9608250" y="3038047"/>
              <a:ext cx="817597" cy="731520"/>
            </a:xfrm>
            <a:custGeom>
              <a:avLst/>
              <a:gdLst>
                <a:gd name="connsiteX0" fmla="*/ 731520 w 817597"/>
                <a:gd name="connsiteY0" fmla="*/ 0 h 731520"/>
                <a:gd name="connsiteX1" fmla="*/ 817597 w 817597"/>
                <a:gd name="connsiteY1" fmla="*/ 0 h 731520"/>
                <a:gd name="connsiteX2" fmla="*/ 806240 w 817597"/>
                <a:gd name="connsiteY2" fmla="*/ 74415 h 731520"/>
                <a:gd name="connsiteX3" fmla="*/ 0 w 817597"/>
                <a:gd name="connsiteY3" fmla="*/ 731520 h 731520"/>
                <a:gd name="connsiteX4" fmla="*/ 731520 w 817597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597" h="731520">
                  <a:moveTo>
                    <a:pt x="731520" y="0"/>
                  </a:moveTo>
                  <a:lnTo>
                    <a:pt x="817597" y="0"/>
                  </a:lnTo>
                  <a:lnTo>
                    <a:pt x="806240" y="74415"/>
                  </a:lnTo>
                  <a:cubicBezTo>
                    <a:pt x="729502" y="449424"/>
                    <a:pt x="397694" y="731520"/>
                    <a:pt x="0" y="731520"/>
                  </a:cubicBezTo>
                  <a:cubicBezTo>
                    <a:pt x="404007" y="731520"/>
                    <a:pt x="731520" y="404007"/>
                    <a:pt x="731520" y="0"/>
                  </a:cubicBezTo>
                  <a:close/>
                </a:path>
              </a:pathLst>
            </a:custGeom>
            <a:gradFill>
              <a:gsLst>
                <a:gs pos="0">
                  <a:srgbClr val="A42700"/>
                </a:gs>
                <a:gs pos="74000">
                  <a:srgbClr val="A42700"/>
                </a:gs>
                <a:gs pos="83000">
                  <a:srgbClr val="A42700"/>
                </a:gs>
                <a:gs pos="100000">
                  <a:srgbClr val="A427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816719" y="3758421"/>
              <a:ext cx="110571" cy="11146"/>
            </a:xfrm>
            <a:custGeom>
              <a:avLst/>
              <a:gdLst>
                <a:gd name="connsiteX0" fmla="*/ 0 w 110571"/>
                <a:gd name="connsiteY0" fmla="*/ 0 h 11146"/>
                <a:gd name="connsiteX1" fmla="*/ 110571 w 110571"/>
                <a:gd name="connsiteY1" fmla="*/ 11146 h 11146"/>
                <a:gd name="connsiteX2" fmla="*/ 1 w 110571"/>
                <a:gd name="connsiteY2" fmla="*/ 0 h 11146"/>
                <a:gd name="connsiteX3" fmla="*/ 0 w 110571"/>
                <a:gd name="connsiteY3" fmla="*/ 0 h 1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71" h="11146">
                  <a:moveTo>
                    <a:pt x="0" y="0"/>
                  </a:moveTo>
                  <a:lnTo>
                    <a:pt x="110571" y="11146"/>
                  </a:lnTo>
                  <a:cubicBezTo>
                    <a:pt x="72695" y="11146"/>
                    <a:pt x="35716" y="7308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9608250" y="3758421"/>
              <a:ext cx="110572" cy="11146"/>
            </a:xfrm>
            <a:custGeom>
              <a:avLst/>
              <a:gdLst>
                <a:gd name="connsiteX0" fmla="*/ 110572 w 110572"/>
                <a:gd name="connsiteY0" fmla="*/ 0 h 11146"/>
                <a:gd name="connsiteX1" fmla="*/ 110570 w 110572"/>
                <a:gd name="connsiteY1" fmla="*/ 0 h 11146"/>
                <a:gd name="connsiteX2" fmla="*/ 0 w 110572"/>
                <a:gd name="connsiteY2" fmla="*/ 11146 h 11146"/>
                <a:gd name="connsiteX3" fmla="*/ 110572 w 110572"/>
                <a:gd name="connsiteY3" fmla="*/ 0 h 1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72" h="11146">
                  <a:moveTo>
                    <a:pt x="110572" y="0"/>
                  </a:moveTo>
                  <a:lnTo>
                    <a:pt x="110570" y="0"/>
                  </a:lnTo>
                  <a:cubicBezTo>
                    <a:pt x="74855" y="7308"/>
                    <a:pt x="37876" y="11146"/>
                    <a:pt x="0" y="11146"/>
                  </a:cubicBezTo>
                  <a:lnTo>
                    <a:pt x="11057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1003679" y="3038047"/>
              <a:ext cx="923611" cy="731520"/>
            </a:xfrm>
            <a:custGeom>
              <a:avLst/>
              <a:gdLst>
                <a:gd name="connsiteX0" fmla="*/ 0 w 923611"/>
                <a:gd name="connsiteY0" fmla="*/ 0 h 731520"/>
                <a:gd name="connsiteX1" fmla="*/ 106014 w 923611"/>
                <a:gd name="connsiteY1" fmla="*/ 0 h 731520"/>
                <a:gd name="connsiteX2" fmla="*/ 117371 w 923611"/>
                <a:gd name="connsiteY2" fmla="*/ 74415 h 731520"/>
                <a:gd name="connsiteX3" fmla="*/ 923611 w 923611"/>
                <a:gd name="connsiteY3" fmla="*/ 731520 h 731520"/>
                <a:gd name="connsiteX4" fmla="*/ 856017 w 923611"/>
                <a:gd name="connsiteY4" fmla="*/ 731520 h 731520"/>
                <a:gd name="connsiteX5" fmla="*/ 5900 w 923611"/>
                <a:gd name="connsiteY5" fmla="*/ 38654 h 731520"/>
                <a:gd name="connsiteX6" fmla="*/ 0 w 923611"/>
                <a:gd name="connsiteY6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611" h="731520">
                  <a:moveTo>
                    <a:pt x="0" y="0"/>
                  </a:moveTo>
                  <a:lnTo>
                    <a:pt x="106014" y="0"/>
                  </a:lnTo>
                  <a:lnTo>
                    <a:pt x="117371" y="74415"/>
                  </a:lnTo>
                  <a:cubicBezTo>
                    <a:pt x="194109" y="449424"/>
                    <a:pt x="525917" y="731520"/>
                    <a:pt x="923611" y="731520"/>
                  </a:cubicBezTo>
                  <a:lnTo>
                    <a:pt x="856017" y="731520"/>
                  </a:lnTo>
                  <a:cubicBezTo>
                    <a:pt x="436679" y="731520"/>
                    <a:pt x="86814" y="434072"/>
                    <a:pt x="5900" y="38654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50000"/>
                  </a:schemeClr>
                </a:gs>
                <a:gs pos="74000">
                  <a:schemeClr val="accent6">
                    <a:lumMod val="50000"/>
                  </a:schemeClr>
                </a:gs>
                <a:gs pos="83000">
                  <a:schemeClr val="accent6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1195770" y="3038047"/>
              <a:ext cx="731520" cy="731520"/>
            </a:xfrm>
            <a:custGeom>
              <a:avLst/>
              <a:gdLst>
                <a:gd name="connsiteX0" fmla="*/ 0 w 731520"/>
                <a:gd name="connsiteY0" fmla="*/ 0 h 731520"/>
                <a:gd name="connsiteX1" fmla="*/ 100658 w 731520"/>
                <a:gd name="connsiteY1" fmla="*/ 0 h 731520"/>
                <a:gd name="connsiteX2" fmla="*/ 91440 w 731520"/>
                <a:gd name="connsiteY2" fmla="*/ 91440 h 731520"/>
                <a:gd name="connsiteX3" fmla="*/ 602522 w 731520"/>
                <a:gd name="connsiteY3" fmla="*/ 718516 h 731520"/>
                <a:gd name="connsiteX4" fmla="*/ 620949 w 731520"/>
                <a:gd name="connsiteY4" fmla="*/ 720374 h 731520"/>
                <a:gd name="connsiteX5" fmla="*/ 620950 w 731520"/>
                <a:gd name="connsiteY5" fmla="*/ 720374 h 731520"/>
                <a:gd name="connsiteX6" fmla="*/ 731520 w 731520"/>
                <a:gd name="connsiteY6" fmla="*/ 731520 h 731520"/>
                <a:gd name="connsiteX7" fmla="*/ 0 w 731520"/>
                <a:gd name="connsiteY7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0" h="731520">
                  <a:moveTo>
                    <a:pt x="0" y="0"/>
                  </a:moveTo>
                  <a:lnTo>
                    <a:pt x="100658" y="0"/>
                  </a:lnTo>
                  <a:lnTo>
                    <a:pt x="91440" y="91440"/>
                  </a:lnTo>
                  <a:cubicBezTo>
                    <a:pt x="91440" y="400758"/>
                    <a:pt x="310848" y="658831"/>
                    <a:pt x="602522" y="718516"/>
                  </a:cubicBezTo>
                  <a:lnTo>
                    <a:pt x="620949" y="720374"/>
                  </a:lnTo>
                  <a:lnTo>
                    <a:pt x="620950" y="720374"/>
                  </a:lnTo>
                  <a:cubicBezTo>
                    <a:pt x="656665" y="727682"/>
                    <a:pt x="693644" y="731520"/>
                    <a:pt x="731520" y="731520"/>
                  </a:cubicBezTo>
                  <a:cubicBezTo>
                    <a:pt x="327513" y="731520"/>
                    <a:pt x="0" y="404007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1378650" y="3038047"/>
              <a:ext cx="8778240" cy="731520"/>
            </a:xfrm>
            <a:custGeom>
              <a:avLst/>
              <a:gdLst>
                <a:gd name="connsiteX0" fmla="*/ 33593 w 8778240"/>
                <a:gd name="connsiteY0" fmla="*/ 0 h 731520"/>
                <a:gd name="connsiteX1" fmla="*/ 8744647 w 8778240"/>
                <a:gd name="connsiteY1" fmla="*/ 0 h 731520"/>
                <a:gd name="connsiteX2" fmla="*/ 8767094 w 8778240"/>
                <a:gd name="connsiteY2" fmla="*/ 72310 h 731520"/>
                <a:gd name="connsiteX3" fmla="*/ 8778240 w 8778240"/>
                <a:gd name="connsiteY3" fmla="*/ 182880 h 731520"/>
                <a:gd name="connsiteX4" fmla="*/ 8443156 w 8778240"/>
                <a:gd name="connsiteY4" fmla="*/ 688405 h 731520"/>
                <a:gd name="connsiteX5" fmla="*/ 8340172 w 8778240"/>
                <a:gd name="connsiteY5" fmla="*/ 720374 h 731520"/>
                <a:gd name="connsiteX6" fmla="*/ 8229600 w 8778240"/>
                <a:gd name="connsiteY6" fmla="*/ 731520 h 731520"/>
                <a:gd name="connsiteX7" fmla="*/ 548640 w 8778240"/>
                <a:gd name="connsiteY7" fmla="*/ 731520 h 731520"/>
                <a:gd name="connsiteX8" fmla="*/ 438069 w 8778240"/>
                <a:gd name="connsiteY8" fmla="*/ 720374 h 731520"/>
                <a:gd name="connsiteX9" fmla="*/ 335084 w 8778240"/>
                <a:gd name="connsiteY9" fmla="*/ 688405 h 731520"/>
                <a:gd name="connsiteX10" fmla="*/ 0 w 8778240"/>
                <a:gd name="connsiteY10" fmla="*/ 182880 h 731520"/>
                <a:gd name="connsiteX11" fmla="*/ 11146 w 8778240"/>
                <a:gd name="connsiteY11" fmla="*/ 72310 h 731520"/>
                <a:gd name="connsiteX12" fmla="*/ 33593 w 8778240"/>
                <a:gd name="connsiteY12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78240" h="731520">
                  <a:moveTo>
                    <a:pt x="33593" y="0"/>
                  </a:moveTo>
                  <a:lnTo>
                    <a:pt x="8744647" y="0"/>
                  </a:lnTo>
                  <a:lnTo>
                    <a:pt x="8767094" y="72310"/>
                  </a:lnTo>
                  <a:cubicBezTo>
                    <a:pt x="8774402" y="108025"/>
                    <a:pt x="8778240" y="145004"/>
                    <a:pt x="8778240" y="182880"/>
                  </a:cubicBezTo>
                  <a:cubicBezTo>
                    <a:pt x="8778240" y="410135"/>
                    <a:pt x="8640071" y="605117"/>
                    <a:pt x="8443156" y="688405"/>
                  </a:cubicBezTo>
                  <a:lnTo>
                    <a:pt x="8340172" y="720374"/>
                  </a:lnTo>
                  <a:lnTo>
                    <a:pt x="8229600" y="731520"/>
                  </a:lnTo>
                  <a:lnTo>
                    <a:pt x="548640" y="731520"/>
                  </a:lnTo>
                  <a:lnTo>
                    <a:pt x="438069" y="720374"/>
                  </a:lnTo>
                  <a:lnTo>
                    <a:pt x="335084" y="688405"/>
                  </a:lnTo>
                  <a:cubicBezTo>
                    <a:pt x="138169" y="605117"/>
                    <a:pt x="0" y="410135"/>
                    <a:pt x="0" y="182880"/>
                  </a:cubicBezTo>
                  <a:cubicBezTo>
                    <a:pt x="0" y="145004"/>
                    <a:pt x="3838" y="108025"/>
                    <a:pt x="11146" y="72310"/>
                  </a:cubicBezTo>
                  <a:lnTo>
                    <a:pt x="3359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9608250" y="3038047"/>
              <a:ext cx="731520" cy="731520"/>
            </a:xfrm>
            <a:custGeom>
              <a:avLst/>
              <a:gdLst>
                <a:gd name="connsiteX0" fmla="*/ 630862 w 731520"/>
                <a:gd name="connsiteY0" fmla="*/ 0 h 731520"/>
                <a:gd name="connsiteX1" fmla="*/ 731520 w 731520"/>
                <a:gd name="connsiteY1" fmla="*/ 0 h 731520"/>
                <a:gd name="connsiteX2" fmla="*/ 0 w 731520"/>
                <a:gd name="connsiteY2" fmla="*/ 731520 h 731520"/>
                <a:gd name="connsiteX3" fmla="*/ 110570 w 731520"/>
                <a:gd name="connsiteY3" fmla="*/ 720374 h 731520"/>
                <a:gd name="connsiteX4" fmla="*/ 110572 w 731520"/>
                <a:gd name="connsiteY4" fmla="*/ 720374 h 731520"/>
                <a:gd name="connsiteX5" fmla="*/ 128998 w 731520"/>
                <a:gd name="connsiteY5" fmla="*/ 718516 h 731520"/>
                <a:gd name="connsiteX6" fmla="*/ 640080 w 731520"/>
                <a:gd name="connsiteY6" fmla="*/ 91440 h 731520"/>
                <a:gd name="connsiteX7" fmla="*/ 630862 w 731520"/>
                <a:gd name="connsiteY7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0" h="731520">
                  <a:moveTo>
                    <a:pt x="630862" y="0"/>
                  </a:moveTo>
                  <a:lnTo>
                    <a:pt x="731520" y="0"/>
                  </a:lnTo>
                  <a:cubicBezTo>
                    <a:pt x="731520" y="404007"/>
                    <a:pt x="404007" y="731520"/>
                    <a:pt x="0" y="731520"/>
                  </a:cubicBezTo>
                  <a:cubicBezTo>
                    <a:pt x="37876" y="731520"/>
                    <a:pt x="74855" y="727682"/>
                    <a:pt x="110570" y="720374"/>
                  </a:cubicBezTo>
                  <a:lnTo>
                    <a:pt x="110572" y="720374"/>
                  </a:lnTo>
                  <a:lnTo>
                    <a:pt x="128998" y="718516"/>
                  </a:lnTo>
                  <a:cubicBezTo>
                    <a:pt x="420672" y="658831"/>
                    <a:pt x="640080" y="400758"/>
                    <a:pt x="640080" y="91440"/>
                  </a:cubicBezTo>
                  <a:lnTo>
                    <a:pt x="63086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9608250" y="3038047"/>
              <a:ext cx="923612" cy="731520"/>
            </a:xfrm>
            <a:custGeom>
              <a:avLst/>
              <a:gdLst>
                <a:gd name="connsiteX0" fmla="*/ 817597 w 923612"/>
                <a:gd name="connsiteY0" fmla="*/ 0 h 731520"/>
                <a:gd name="connsiteX1" fmla="*/ 923612 w 923612"/>
                <a:gd name="connsiteY1" fmla="*/ 0 h 731520"/>
                <a:gd name="connsiteX2" fmla="*/ 917712 w 923612"/>
                <a:gd name="connsiteY2" fmla="*/ 38654 h 731520"/>
                <a:gd name="connsiteX3" fmla="*/ 67595 w 923612"/>
                <a:gd name="connsiteY3" fmla="*/ 731520 h 731520"/>
                <a:gd name="connsiteX4" fmla="*/ 0 w 923612"/>
                <a:gd name="connsiteY4" fmla="*/ 731520 h 731520"/>
                <a:gd name="connsiteX5" fmla="*/ 806240 w 923612"/>
                <a:gd name="connsiteY5" fmla="*/ 74415 h 731520"/>
                <a:gd name="connsiteX6" fmla="*/ 817597 w 923612"/>
                <a:gd name="connsiteY6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612" h="731520">
                  <a:moveTo>
                    <a:pt x="817597" y="0"/>
                  </a:moveTo>
                  <a:lnTo>
                    <a:pt x="923612" y="0"/>
                  </a:lnTo>
                  <a:lnTo>
                    <a:pt x="917712" y="38654"/>
                  </a:lnTo>
                  <a:cubicBezTo>
                    <a:pt x="836798" y="434072"/>
                    <a:pt x="486933" y="731520"/>
                    <a:pt x="67595" y="731520"/>
                  </a:cubicBezTo>
                  <a:lnTo>
                    <a:pt x="0" y="731520"/>
                  </a:lnTo>
                  <a:cubicBezTo>
                    <a:pt x="397694" y="731520"/>
                    <a:pt x="729502" y="449424"/>
                    <a:pt x="806240" y="74415"/>
                  </a:cubicBezTo>
                  <a:lnTo>
                    <a:pt x="817597" y="0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50000"/>
                  </a:schemeClr>
                </a:gs>
                <a:gs pos="74000">
                  <a:schemeClr val="accent6">
                    <a:lumMod val="50000"/>
                  </a:schemeClr>
                </a:gs>
                <a:gs pos="83000">
                  <a:schemeClr val="accent6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537729" y="-11575"/>
            <a:ext cx="9292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8669" y="6186680"/>
            <a:ext cx="1119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33891" y="6212038"/>
            <a:ext cx="6590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মালিক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0749" y="6205153"/>
            <a:ext cx="3155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67735" y="6175105"/>
            <a:ext cx="6636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আমরা যে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দেখলাম,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মালিক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5477" y="6079918"/>
            <a:ext cx="1508699" cy="8448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5477" y="6079918"/>
            <a:ext cx="1508699" cy="8448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5477" y="6079918"/>
            <a:ext cx="1508699" cy="84487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5477" y="6079918"/>
            <a:ext cx="1508699" cy="84487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5477" y="6079918"/>
            <a:ext cx="1508699" cy="8448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5477" y="6079918"/>
            <a:ext cx="1508699" cy="84487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5477" y="6079918"/>
            <a:ext cx="1508699" cy="84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4" grpId="0"/>
      <p:bldP spid="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>
          <a:xfrm>
            <a:off x="838200" y="201030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6"/>
          <p:cNvSpPr txBox="1">
            <a:spLocks/>
          </p:cNvSpPr>
          <p:nvPr/>
        </p:nvSpPr>
        <p:spPr>
          <a:xfrm>
            <a:off x="810985" y="3231623"/>
            <a:ext cx="105428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defRPr>
            </a:lvl1pPr>
          </a:lstStyle>
          <a:p>
            <a:pPr algn="ctr"/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রাষ্ট্রীয়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ব্যবসায়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4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 flipV="1">
            <a:off x="0" y="0"/>
            <a:ext cx="12192000" cy="731520"/>
            <a:chOff x="1003679" y="3038047"/>
            <a:chExt cx="9528183" cy="731520"/>
          </a:xfrm>
        </p:grpSpPr>
        <p:sp>
          <p:nvSpPr>
            <p:cNvPr id="6" name="Freeform 5"/>
            <p:cNvSpPr/>
            <p:nvPr/>
          </p:nvSpPr>
          <p:spPr>
            <a:xfrm>
              <a:off x="1109693" y="3038047"/>
              <a:ext cx="817597" cy="731520"/>
            </a:xfrm>
            <a:custGeom>
              <a:avLst/>
              <a:gdLst>
                <a:gd name="connsiteX0" fmla="*/ 0 w 817597"/>
                <a:gd name="connsiteY0" fmla="*/ 0 h 731520"/>
                <a:gd name="connsiteX1" fmla="*/ 86077 w 817597"/>
                <a:gd name="connsiteY1" fmla="*/ 0 h 731520"/>
                <a:gd name="connsiteX2" fmla="*/ 817597 w 817597"/>
                <a:gd name="connsiteY2" fmla="*/ 731520 h 731520"/>
                <a:gd name="connsiteX3" fmla="*/ 11357 w 817597"/>
                <a:gd name="connsiteY3" fmla="*/ 74415 h 731520"/>
                <a:gd name="connsiteX4" fmla="*/ 0 w 817597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597" h="731520">
                  <a:moveTo>
                    <a:pt x="0" y="0"/>
                  </a:moveTo>
                  <a:lnTo>
                    <a:pt x="86077" y="0"/>
                  </a:lnTo>
                  <a:cubicBezTo>
                    <a:pt x="86077" y="404007"/>
                    <a:pt x="413590" y="731520"/>
                    <a:pt x="817597" y="731520"/>
                  </a:cubicBezTo>
                  <a:cubicBezTo>
                    <a:pt x="419903" y="731520"/>
                    <a:pt x="88095" y="449424"/>
                    <a:pt x="11357" y="7441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A42700"/>
                </a:gs>
                <a:gs pos="74000">
                  <a:srgbClr val="A42700"/>
                </a:gs>
                <a:gs pos="83000">
                  <a:srgbClr val="A42700"/>
                </a:gs>
                <a:gs pos="100000">
                  <a:srgbClr val="A427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1287210" y="3038047"/>
              <a:ext cx="529509" cy="720374"/>
            </a:xfrm>
            <a:custGeom>
              <a:avLst/>
              <a:gdLst>
                <a:gd name="connsiteX0" fmla="*/ 9218 w 529509"/>
                <a:gd name="connsiteY0" fmla="*/ 0 h 720374"/>
                <a:gd name="connsiteX1" fmla="*/ 125033 w 529509"/>
                <a:gd name="connsiteY1" fmla="*/ 0 h 720374"/>
                <a:gd name="connsiteX2" fmla="*/ 102586 w 529509"/>
                <a:gd name="connsiteY2" fmla="*/ 72310 h 720374"/>
                <a:gd name="connsiteX3" fmla="*/ 91440 w 529509"/>
                <a:gd name="connsiteY3" fmla="*/ 182880 h 720374"/>
                <a:gd name="connsiteX4" fmla="*/ 426524 w 529509"/>
                <a:gd name="connsiteY4" fmla="*/ 688405 h 720374"/>
                <a:gd name="connsiteX5" fmla="*/ 529509 w 529509"/>
                <a:gd name="connsiteY5" fmla="*/ 720374 h 720374"/>
                <a:gd name="connsiteX6" fmla="*/ 511082 w 529509"/>
                <a:gd name="connsiteY6" fmla="*/ 718516 h 720374"/>
                <a:gd name="connsiteX7" fmla="*/ 0 w 529509"/>
                <a:gd name="connsiteY7" fmla="*/ 91440 h 720374"/>
                <a:gd name="connsiteX8" fmla="*/ 9218 w 529509"/>
                <a:gd name="connsiteY8" fmla="*/ 0 h 72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509" h="720374">
                  <a:moveTo>
                    <a:pt x="9218" y="0"/>
                  </a:moveTo>
                  <a:lnTo>
                    <a:pt x="125033" y="0"/>
                  </a:lnTo>
                  <a:lnTo>
                    <a:pt x="102586" y="72310"/>
                  </a:lnTo>
                  <a:cubicBezTo>
                    <a:pt x="95278" y="108025"/>
                    <a:pt x="91440" y="145004"/>
                    <a:pt x="91440" y="182880"/>
                  </a:cubicBezTo>
                  <a:cubicBezTo>
                    <a:pt x="91440" y="410135"/>
                    <a:pt x="229609" y="605117"/>
                    <a:pt x="426524" y="688405"/>
                  </a:cubicBezTo>
                  <a:lnTo>
                    <a:pt x="529509" y="720374"/>
                  </a:lnTo>
                  <a:lnTo>
                    <a:pt x="511082" y="718516"/>
                  </a:lnTo>
                  <a:cubicBezTo>
                    <a:pt x="219408" y="658831"/>
                    <a:pt x="0" y="400758"/>
                    <a:pt x="0" y="91440"/>
                  </a:cubicBezTo>
                  <a:lnTo>
                    <a:pt x="9218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9718822" y="3038047"/>
              <a:ext cx="529508" cy="720374"/>
            </a:xfrm>
            <a:custGeom>
              <a:avLst/>
              <a:gdLst>
                <a:gd name="connsiteX0" fmla="*/ 404475 w 529508"/>
                <a:gd name="connsiteY0" fmla="*/ 0 h 720374"/>
                <a:gd name="connsiteX1" fmla="*/ 520290 w 529508"/>
                <a:gd name="connsiteY1" fmla="*/ 0 h 720374"/>
                <a:gd name="connsiteX2" fmla="*/ 529508 w 529508"/>
                <a:gd name="connsiteY2" fmla="*/ 91440 h 720374"/>
                <a:gd name="connsiteX3" fmla="*/ 18426 w 529508"/>
                <a:gd name="connsiteY3" fmla="*/ 718516 h 720374"/>
                <a:gd name="connsiteX4" fmla="*/ 0 w 529508"/>
                <a:gd name="connsiteY4" fmla="*/ 720374 h 720374"/>
                <a:gd name="connsiteX5" fmla="*/ 102984 w 529508"/>
                <a:gd name="connsiteY5" fmla="*/ 688405 h 720374"/>
                <a:gd name="connsiteX6" fmla="*/ 438068 w 529508"/>
                <a:gd name="connsiteY6" fmla="*/ 182880 h 720374"/>
                <a:gd name="connsiteX7" fmla="*/ 426922 w 529508"/>
                <a:gd name="connsiteY7" fmla="*/ 72310 h 720374"/>
                <a:gd name="connsiteX8" fmla="*/ 404475 w 529508"/>
                <a:gd name="connsiteY8" fmla="*/ 0 h 72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508" h="720374">
                  <a:moveTo>
                    <a:pt x="404475" y="0"/>
                  </a:moveTo>
                  <a:lnTo>
                    <a:pt x="520290" y="0"/>
                  </a:lnTo>
                  <a:lnTo>
                    <a:pt x="529508" y="91440"/>
                  </a:lnTo>
                  <a:cubicBezTo>
                    <a:pt x="529508" y="400758"/>
                    <a:pt x="310100" y="658831"/>
                    <a:pt x="18426" y="718516"/>
                  </a:cubicBezTo>
                  <a:lnTo>
                    <a:pt x="0" y="720374"/>
                  </a:lnTo>
                  <a:lnTo>
                    <a:pt x="102984" y="688405"/>
                  </a:lnTo>
                  <a:cubicBezTo>
                    <a:pt x="299899" y="605117"/>
                    <a:pt x="438068" y="410135"/>
                    <a:pt x="438068" y="182880"/>
                  </a:cubicBezTo>
                  <a:cubicBezTo>
                    <a:pt x="438068" y="145004"/>
                    <a:pt x="434230" y="108025"/>
                    <a:pt x="426922" y="72310"/>
                  </a:cubicBezTo>
                  <a:lnTo>
                    <a:pt x="404475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9608250" y="3038047"/>
              <a:ext cx="817597" cy="731520"/>
            </a:xfrm>
            <a:custGeom>
              <a:avLst/>
              <a:gdLst>
                <a:gd name="connsiteX0" fmla="*/ 731520 w 817597"/>
                <a:gd name="connsiteY0" fmla="*/ 0 h 731520"/>
                <a:gd name="connsiteX1" fmla="*/ 817597 w 817597"/>
                <a:gd name="connsiteY1" fmla="*/ 0 h 731520"/>
                <a:gd name="connsiteX2" fmla="*/ 806240 w 817597"/>
                <a:gd name="connsiteY2" fmla="*/ 74415 h 731520"/>
                <a:gd name="connsiteX3" fmla="*/ 0 w 817597"/>
                <a:gd name="connsiteY3" fmla="*/ 731520 h 731520"/>
                <a:gd name="connsiteX4" fmla="*/ 731520 w 817597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597" h="731520">
                  <a:moveTo>
                    <a:pt x="731520" y="0"/>
                  </a:moveTo>
                  <a:lnTo>
                    <a:pt x="817597" y="0"/>
                  </a:lnTo>
                  <a:lnTo>
                    <a:pt x="806240" y="74415"/>
                  </a:lnTo>
                  <a:cubicBezTo>
                    <a:pt x="729502" y="449424"/>
                    <a:pt x="397694" y="731520"/>
                    <a:pt x="0" y="731520"/>
                  </a:cubicBezTo>
                  <a:cubicBezTo>
                    <a:pt x="404007" y="731520"/>
                    <a:pt x="731520" y="404007"/>
                    <a:pt x="731520" y="0"/>
                  </a:cubicBezTo>
                  <a:close/>
                </a:path>
              </a:pathLst>
            </a:custGeom>
            <a:gradFill>
              <a:gsLst>
                <a:gs pos="0">
                  <a:srgbClr val="A42700"/>
                </a:gs>
                <a:gs pos="74000">
                  <a:srgbClr val="A42700"/>
                </a:gs>
                <a:gs pos="83000">
                  <a:srgbClr val="A42700"/>
                </a:gs>
                <a:gs pos="100000">
                  <a:srgbClr val="A427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816719" y="3758421"/>
              <a:ext cx="110571" cy="11146"/>
            </a:xfrm>
            <a:custGeom>
              <a:avLst/>
              <a:gdLst>
                <a:gd name="connsiteX0" fmla="*/ 0 w 110571"/>
                <a:gd name="connsiteY0" fmla="*/ 0 h 11146"/>
                <a:gd name="connsiteX1" fmla="*/ 110571 w 110571"/>
                <a:gd name="connsiteY1" fmla="*/ 11146 h 11146"/>
                <a:gd name="connsiteX2" fmla="*/ 1 w 110571"/>
                <a:gd name="connsiteY2" fmla="*/ 0 h 11146"/>
                <a:gd name="connsiteX3" fmla="*/ 0 w 110571"/>
                <a:gd name="connsiteY3" fmla="*/ 0 h 1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71" h="11146">
                  <a:moveTo>
                    <a:pt x="0" y="0"/>
                  </a:moveTo>
                  <a:lnTo>
                    <a:pt x="110571" y="11146"/>
                  </a:lnTo>
                  <a:cubicBezTo>
                    <a:pt x="72695" y="11146"/>
                    <a:pt x="35716" y="7308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9608250" y="3758421"/>
              <a:ext cx="110572" cy="11146"/>
            </a:xfrm>
            <a:custGeom>
              <a:avLst/>
              <a:gdLst>
                <a:gd name="connsiteX0" fmla="*/ 110572 w 110572"/>
                <a:gd name="connsiteY0" fmla="*/ 0 h 11146"/>
                <a:gd name="connsiteX1" fmla="*/ 110570 w 110572"/>
                <a:gd name="connsiteY1" fmla="*/ 0 h 11146"/>
                <a:gd name="connsiteX2" fmla="*/ 0 w 110572"/>
                <a:gd name="connsiteY2" fmla="*/ 11146 h 11146"/>
                <a:gd name="connsiteX3" fmla="*/ 110572 w 110572"/>
                <a:gd name="connsiteY3" fmla="*/ 0 h 1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72" h="11146">
                  <a:moveTo>
                    <a:pt x="110572" y="0"/>
                  </a:moveTo>
                  <a:lnTo>
                    <a:pt x="110570" y="0"/>
                  </a:lnTo>
                  <a:cubicBezTo>
                    <a:pt x="74855" y="7308"/>
                    <a:pt x="37876" y="11146"/>
                    <a:pt x="0" y="11146"/>
                  </a:cubicBezTo>
                  <a:lnTo>
                    <a:pt x="11057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003679" y="3038047"/>
              <a:ext cx="923611" cy="731520"/>
            </a:xfrm>
            <a:custGeom>
              <a:avLst/>
              <a:gdLst>
                <a:gd name="connsiteX0" fmla="*/ 0 w 923611"/>
                <a:gd name="connsiteY0" fmla="*/ 0 h 731520"/>
                <a:gd name="connsiteX1" fmla="*/ 106014 w 923611"/>
                <a:gd name="connsiteY1" fmla="*/ 0 h 731520"/>
                <a:gd name="connsiteX2" fmla="*/ 117371 w 923611"/>
                <a:gd name="connsiteY2" fmla="*/ 74415 h 731520"/>
                <a:gd name="connsiteX3" fmla="*/ 923611 w 923611"/>
                <a:gd name="connsiteY3" fmla="*/ 731520 h 731520"/>
                <a:gd name="connsiteX4" fmla="*/ 856017 w 923611"/>
                <a:gd name="connsiteY4" fmla="*/ 731520 h 731520"/>
                <a:gd name="connsiteX5" fmla="*/ 5900 w 923611"/>
                <a:gd name="connsiteY5" fmla="*/ 38654 h 731520"/>
                <a:gd name="connsiteX6" fmla="*/ 0 w 923611"/>
                <a:gd name="connsiteY6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611" h="731520">
                  <a:moveTo>
                    <a:pt x="0" y="0"/>
                  </a:moveTo>
                  <a:lnTo>
                    <a:pt x="106014" y="0"/>
                  </a:lnTo>
                  <a:lnTo>
                    <a:pt x="117371" y="74415"/>
                  </a:lnTo>
                  <a:cubicBezTo>
                    <a:pt x="194109" y="449424"/>
                    <a:pt x="525917" y="731520"/>
                    <a:pt x="923611" y="731520"/>
                  </a:cubicBezTo>
                  <a:lnTo>
                    <a:pt x="856017" y="731520"/>
                  </a:lnTo>
                  <a:cubicBezTo>
                    <a:pt x="436679" y="731520"/>
                    <a:pt x="86814" y="434072"/>
                    <a:pt x="5900" y="38654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50000"/>
                  </a:schemeClr>
                </a:gs>
                <a:gs pos="74000">
                  <a:schemeClr val="accent6">
                    <a:lumMod val="50000"/>
                  </a:schemeClr>
                </a:gs>
                <a:gs pos="83000">
                  <a:schemeClr val="accent6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195770" y="3038047"/>
              <a:ext cx="731520" cy="731520"/>
            </a:xfrm>
            <a:custGeom>
              <a:avLst/>
              <a:gdLst>
                <a:gd name="connsiteX0" fmla="*/ 0 w 731520"/>
                <a:gd name="connsiteY0" fmla="*/ 0 h 731520"/>
                <a:gd name="connsiteX1" fmla="*/ 100658 w 731520"/>
                <a:gd name="connsiteY1" fmla="*/ 0 h 731520"/>
                <a:gd name="connsiteX2" fmla="*/ 91440 w 731520"/>
                <a:gd name="connsiteY2" fmla="*/ 91440 h 731520"/>
                <a:gd name="connsiteX3" fmla="*/ 602522 w 731520"/>
                <a:gd name="connsiteY3" fmla="*/ 718516 h 731520"/>
                <a:gd name="connsiteX4" fmla="*/ 620949 w 731520"/>
                <a:gd name="connsiteY4" fmla="*/ 720374 h 731520"/>
                <a:gd name="connsiteX5" fmla="*/ 620950 w 731520"/>
                <a:gd name="connsiteY5" fmla="*/ 720374 h 731520"/>
                <a:gd name="connsiteX6" fmla="*/ 731520 w 731520"/>
                <a:gd name="connsiteY6" fmla="*/ 731520 h 731520"/>
                <a:gd name="connsiteX7" fmla="*/ 0 w 731520"/>
                <a:gd name="connsiteY7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0" h="731520">
                  <a:moveTo>
                    <a:pt x="0" y="0"/>
                  </a:moveTo>
                  <a:lnTo>
                    <a:pt x="100658" y="0"/>
                  </a:lnTo>
                  <a:lnTo>
                    <a:pt x="91440" y="91440"/>
                  </a:lnTo>
                  <a:cubicBezTo>
                    <a:pt x="91440" y="400758"/>
                    <a:pt x="310848" y="658831"/>
                    <a:pt x="602522" y="718516"/>
                  </a:cubicBezTo>
                  <a:lnTo>
                    <a:pt x="620949" y="720374"/>
                  </a:lnTo>
                  <a:lnTo>
                    <a:pt x="620950" y="720374"/>
                  </a:lnTo>
                  <a:cubicBezTo>
                    <a:pt x="656665" y="727682"/>
                    <a:pt x="693644" y="731520"/>
                    <a:pt x="731520" y="731520"/>
                  </a:cubicBezTo>
                  <a:cubicBezTo>
                    <a:pt x="327513" y="731520"/>
                    <a:pt x="0" y="404007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378650" y="3038047"/>
              <a:ext cx="8778240" cy="731520"/>
            </a:xfrm>
            <a:custGeom>
              <a:avLst/>
              <a:gdLst>
                <a:gd name="connsiteX0" fmla="*/ 33593 w 8778240"/>
                <a:gd name="connsiteY0" fmla="*/ 0 h 731520"/>
                <a:gd name="connsiteX1" fmla="*/ 8744647 w 8778240"/>
                <a:gd name="connsiteY1" fmla="*/ 0 h 731520"/>
                <a:gd name="connsiteX2" fmla="*/ 8767094 w 8778240"/>
                <a:gd name="connsiteY2" fmla="*/ 72310 h 731520"/>
                <a:gd name="connsiteX3" fmla="*/ 8778240 w 8778240"/>
                <a:gd name="connsiteY3" fmla="*/ 182880 h 731520"/>
                <a:gd name="connsiteX4" fmla="*/ 8443156 w 8778240"/>
                <a:gd name="connsiteY4" fmla="*/ 688405 h 731520"/>
                <a:gd name="connsiteX5" fmla="*/ 8340172 w 8778240"/>
                <a:gd name="connsiteY5" fmla="*/ 720374 h 731520"/>
                <a:gd name="connsiteX6" fmla="*/ 8229600 w 8778240"/>
                <a:gd name="connsiteY6" fmla="*/ 731520 h 731520"/>
                <a:gd name="connsiteX7" fmla="*/ 548640 w 8778240"/>
                <a:gd name="connsiteY7" fmla="*/ 731520 h 731520"/>
                <a:gd name="connsiteX8" fmla="*/ 438069 w 8778240"/>
                <a:gd name="connsiteY8" fmla="*/ 720374 h 731520"/>
                <a:gd name="connsiteX9" fmla="*/ 335084 w 8778240"/>
                <a:gd name="connsiteY9" fmla="*/ 688405 h 731520"/>
                <a:gd name="connsiteX10" fmla="*/ 0 w 8778240"/>
                <a:gd name="connsiteY10" fmla="*/ 182880 h 731520"/>
                <a:gd name="connsiteX11" fmla="*/ 11146 w 8778240"/>
                <a:gd name="connsiteY11" fmla="*/ 72310 h 731520"/>
                <a:gd name="connsiteX12" fmla="*/ 33593 w 8778240"/>
                <a:gd name="connsiteY12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78240" h="731520">
                  <a:moveTo>
                    <a:pt x="33593" y="0"/>
                  </a:moveTo>
                  <a:lnTo>
                    <a:pt x="8744647" y="0"/>
                  </a:lnTo>
                  <a:lnTo>
                    <a:pt x="8767094" y="72310"/>
                  </a:lnTo>
                  <a:cubicBezTo>
                    <a:pt x="8774402" y="108025"/>
                    <a:pt x="8778240" y="145004"/>
                    <a:pt x="8778240" y="182880"/>
                  </a:cubicBezTo>
                  <a:cubicBezTo>
                    <a:pt x="8778240" y="410135"/>
                    <a:pt x="8640071" y="605117"/>
                    <a:pt x="8443156" y="688405"/>
                  </a:cubicBezTo>
                  <a:lnTo>
                    <a:pt x="8340172" y="720374"/>
                  </a:lnTo>
                  <a:lnTo>
                    <a:pt x="8229600" y="731520"/>
                  </a:lnTo>
                  <a:lnTo>
                    <a:pt x="548640" y="731520"/>
                  </a:lnTo>
                  <a:lnTo>
                    <a:pt x="438069" y="720374"/>
                  </a:lnTo>
                  <a:lnTo>
                    <a:pt x="335084" y="688405"/>
                  </a:lnTo>
                  <a:cubicBezTo>
                    <a:pt x="138169" y="605117"/>
                    <a:pt x="0" y="410135"/>
                    <a:pt x="0" y="182880"/>
                  </a:cubicBezTo>
                  <a:cubicBezTo>
                    <a:pt x="0" y="145004"/>
                    <a:pt x="3838" y="108025"/>
                    <a:pt x="11146" y="72310"/>
                  </a:cubicBezTo>
                  <a:lnTo>
                    <a:pt x="3359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9608250" y="3038047"/>
              <a:ext cx="731520" cy="731520"/>
            </a:xfrm>
            <a:custGeom>
              <a:avLst/>
              <a:gdLst>
                <a:gd name="connsiteX0" fmla="*/ 630862 w 731520"/>
                <a:gd name="connsiteY0" fmla="*/ 0 h 731520"/>
                <a:gd name="connsiteX1" fmla="*/ 731520 w 731520"/>
                <a:gd name="connsiteY1" fmla="*/ 0 h 731520"/>
                <a:gd name="connsiteX2" fmla="*/ 0 w 731520"/>
                <a:gd name="connsiteY2" fmla="*/ 731520 h 731520"/>
                <a:gd name="connsiteX3" fmla="*/ 110570 w 731520"/>
                <a:gd name="connsiteY3" fmla="*/ 720374 h 731520"/>
                <a:gd name="connsiteX4" fmla="*/ 110572 w 731520"/>
                <a:gd name="connsiteY4" fmla="*/ 720374 h 731520"/>
                <a:gd name="connsiteX5" fmla="*/ 128998 w 731520"/>
                <a:gd name="connsiteY5" fmla="*/ 718516 h 731520"/>
                <a:gd name="connsiteX6" fmla="*/ 640080 w 731520"/>
                <a:gd name="connsiteY6" fmla="*/ 91440 h 731520"/>
                <a:gd name="connsiteX7" fmla="*/ 630862 w 731520"/>
                <a:gd name="connsiteY7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0" h="731520">
                  <a:moveTo>
                    <a:pt x="630862" y="0"/>
                  </a:moveTo>
                  <a:lnTo>
                    <a:pt x="731520" y="0"/>
                  </a:lnTo>
                  <a:cubicBezTo>
                    <a:pt x="731520" y="404007"/>
                    <a:pt x="404007" y="731520"/>
                    <a:pt x="0" y="731520"/>
                  </a:cubicBezTo>
                  <a:cubicBezTo>
                    <a:pt x="37876" y="731520"/>
                    <a:pt x="74855" y="727682"/>
                    <a:pt x="110570" y="720374"/>
                  </a:cubicBezTo>
                  <a:lnTo>
                    <a:pt x="110572" y="720374"/>
                  </a:lnTo>
                  <a:lnTo>
                    <a:pt x="128998" y="718516"/>
                  </a:lnTo>
                  <a:cubicBezTo>
                    <a:pt x="420672" y="658831"/>
                    <a:pt x="640080" y="400758"/>
                    <a:pt x="640080" y="91440"/>
                  </a:cubicBezTo>
                  <a:lnTo>
                    <a:pt x="63086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9608250" y="3038047"/>
              <a:ext cx="923612" cy="731520"/>
            </a:xfrm>
            <a:custGeom>
              <a:avLst/>
              <a:gdLst>
                <a:gd name="connsiteX0" fmla="*/ 817597 w 923612"/>
                <a:gd name="connsiteY0" fmla="*/ 0 h 731520"/>
                <a:gd name="connsiteX1" fmla="*/ 923612 w 923612"/>
                <a:gd name="connsiteY1" fmla="*/ 0 h 731520"/>
                <a:gd name="connsiteX2" fmla="*/ 917712 w 923612"/>
                <a:gd name="connsiteY2" fmla="*/ 38654 h 731520"/>
                <a:gd name="connsiteX3" fmla="*/ 67595 w 923612"/>
                <a:gd name="connsiteY3" fmla="*/ 731520 h 731520"/>
                <a:gd name="connsiteX4" fmla="*/ 0 w 923612"/>
                <a:gd name="connsiteY4" fmla="*/ 731520 h 731520"/>
                <a:gd name="connsiteX5" fmla="*/ 806240 w 923612"/>
                <a:gd name="connsiteY5" fmla="*/ 74415 h 731520"/>
                <a:gd name="connsiteX6" fmla="*/ 817597 w 923612"/>
                <a:gd name="connsiteY6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612" h="731520">
                  <a:moveTo>
                    <a:pt x="817597" y="0"/>
                  </a:moveTo>
                  <a:lnTo>
                    <a:pt x="923612" y="0"/>
                  </a:lnTo>
                  <a:lnTo>
                    <a:pt x="917712" y="38654"/>
                  </a:lnTo>
                  <a:cubicBezTo>
                    <a:pt x="836798" y="434072"/>
                    <a:pt x="486933" y="731520"/>
                    <a:pt x="67595" y="731520"/>
                  </a:cubicBezTo>
                  <a:lnTo>
                    <a:pt x="0" y="731520"/>
                  </a:lnTo>
                  <a:cubicBezTo>
                    <a:pt x="397694" y="731520"/>
                    <a:pt x="729502" y="449424"/>
                    <a:pt x="806240" y="74415"/>
                  </a:cubicBezTo>
                  <a:lnTo>
                    <a:pt x="817597" y="0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50000"/>
                  </a:schemeClr>
                </a:gs>
                <a:gs pos="74000">
                  <a:schemeClr val="accent6">
                    <a:lumMod val="50000"/>
                  </a:schemeClr>
                </a:gs>
                <a:gs pos="83000">
                  <a:schemeClr val="accent6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0" y="6126480"/>
            <a:ext cx="12192000" cy="731520"/>
            <a:chOff x="1003679" y="3038047"/>
            <a:chExt cx="9528183" cy="731520"/>
          </a:xfrm>
        </p:grpSpPr>
        <p:sp>
          <p:nvSpPr>
            <p:cNvPr id="18" name="Freeform 17"/>
            <p:cNvSpPr/>
            <p:nvPr/>
          </p:nvSpPr>
          <p:spPr>
            <a:xfrm>
              <a:off x="1109693" y="3038047"/>
              <a:ext cx="817597" cy="731520"/>
            </a:xfrm>
            <a:custGeom>
              <a:avLst/>
              <a:gdLst>
                <a:gd name="connsiteX0" fmla="*/ 0 w 817597"/>
                <a:gd name="connsiteY0" fmla="*/ 0 h 731520"/>
                <a:gd name="connsiteX1" fmla="*/ 86077 w 817597"/>
                <a:gd name="connsiteY1" fmla="*/ 0 h 731520"/>
                <a:gd name="connsiteX2" fmla="*/ 817597 w 817597"/>
                <a:gd name="connsiteY2" fmla="*/ 731520 h 731520"/>
                <a:gd name="connsiteX3" fmla="*/ 11357 w 817597"/>
                <a:gd name="connsiteY3" fmla="*/ 74415 h 731520"/>
                <a:gd name="connsiteX4" fmla="*/ 0 w 817597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597" h="731520">
                  <a:moveTo>
                    <a:pt x="0" y="0"/>
                  </a:moveTo>
                  <a:lnTo>
                    <a:pt x="86077" y="0"/>
                  </a:lnTo>
                  <a:cubicBezTo>
                    <a:pt x="86077" y="404007"/>
                    <a:pt x="413590" y="731520"/>
                    <a:pt x="817597" y="731520"/>
                  </a:cubicBezTo>
                  <a:cubicBezTo>
                    <a:pt x="419903" y="731520"/>
                    <a:pt x="88095" y="449424"/>
                    <a:pt x="11357" y="7441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A42700"/>
                </a:gs>
                <a:gs pos="74000">
                  <a:srgbClr val="A42700"/>
                </a:gs>
                <a:gs pos="83000">
                  <a:srgbClr val="A42700"/>
                </a:gs>
                <a:gs pos="100000">
                  <a:srgbClr val="A427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287210" y="3038047"/>
              <a:ext cx="529509" cy="720374"/>
            </a:xfrm>
            <a:custGeom>
              <a:avLst/>
              <a:gdLst>
                <a:gd name="connsiteX0" fmla="*/ 9218 w 529509"/>
                <a:gd name="connsiteY0" fmla="*/ 0 h 720374"/>
                <a:gd name="connsiteX1" fmla="*/ 125033 w 529509"/>
                <a:gd name="connsiteY1" fmla="*/ 0 h 720374"/>
                <a:gd name="connsiteX2" fmla="*/ 102586 w 529509"/>
                <a:gd name="connsiteY2" fmla="*/ 72310 h 720374"/>
                <a:gd name="connsiteX3" fmla="*/ 91440 w 529509"/>
                <a:gd name="connsiteY3" fmla="*/ 182880 h 720374"/>
                <a:gd name="connsiteX4" fmla="*/ 426524 w 529509"/>
                <a:gd name="connsiteY4" fmla="*/ 688405 h 720374"/>
                <a:gd name="connsiteX5" fmla="*/ 529509 w 529509"/>
                <a:gd name="connsiteY5" fmla="*/ 720374 h 720374"/>
                <a:gd name="connsiteX6" fmla="*/ 511082 w 529509"/>
                <a:gd name="connsiteY6" fmla="*/ 718516 h 720374"/>
                <a:gd name="connsiteX7" fmla="*/ 0 w 529509"/>
                <a:gd name="connsiteY7" fmla="*/ 91440 h 720374"/>
                <a:gd name="connsiteX8" fmla="*/ 9218 w 529509"/>
                <a:gd name="connsiteY8" fmla="*/ 0 h 72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509" h="720374">
                  <a:moveTo>
                    <a:pt x="9218" y="0"/>
                  </a:moveTo>
                  <a:lnTo>
                    <a:pt x="125033" y="0"/>
                  </a:lnTo>
                  <a:lnTo>
                    <a:pt x="102586" y="72310"/>
                  </a:lnTo>
                  <a:cubicBezTo>
                    <a:pt x="95278" y="108025"/>
                    <a:pt x="91440" y="145004"/>
                    <a:pt x="91440" y="182880"/>
                  </a:cubicBezTo>
                  <a:cubicBezTo>
                    <a:pt x="91440" y="410135"/>
                    <a:pt x="229609" y="605117"/>
                    <a:pt x="426524" y="688405"/>
                  </a:cubicBezTo>
                  <a:lnTo>
                    <a:pt x="529509" y="720374"/>
                  </a:lnTo>
                  <a:lnTo>
                    <a:pt x="511082" y="718516"/>
                  </a:lnTo>
                  <a:cubicBezTo>
                    <a:pt x="219408" y="658831"/>
                    <a:pt x="0" y="400758"/>
                    <a:pt x="0" y="91440"/>
                  </a:cubicBezTo>
                  <a:lnTo>
                    <a:pt x="9218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9718822" y="3038047"/>
              <a:ext cx="529508" cy="720374"/>
            </a:xfrm>
            <a:custGeom>
              <a:avLst/>
              <a:gdLst>
                <a:gd name="connsiteX0" fmla="*/ 404475 w 529508"/>
                <a:gd name="connsiteY0" fmla="*/ 0 h 720374"/>
                <a:gd name="connsiteX1" fmla="*/ 520290 w 529508"/>
                <a:gd name="connsiteY1" fmla="*/ 0 h 720374"/>
                <a:gd name="connsiteX2" fmla="*/ 529508 w 529508"/>
                <a:gd name="connsiteY2" fmla="*/ 91440 h 720374"/>
                <a:gd name="connsiteX3" fmla="*/ 18426 w 529508"/>
                <a:gd name="connsiteY3" fmla="*/ 718516 h 720374"/>
                <a:gd name="connsiteX4" fmla="*/ 0 w 529508"/>
                <a:gd name="connsiteY4" fmla="*/ 720374 h 720374"/>
                <a:gd name="connsiteX5" fmla="*/ 102984 w 529508"/>
                <a:gd name="connsiteY5" fmla="*/ 688405 h 720374"/>
                <a:gd name="connsiteX6" fmla="*/ 438068 w 529508"/>
                <a:gd name="connsiteY6" fmla="*/ 182880 h 720374"/>
                <a:gd name="connsiteX7" fmla="*/ 426922 w 529508"/>
                <a:gd name="connsiteY7" fmla="*/ 72310 h 720374"/>
                <a:gd name="connsiteX8" fmla="*/ 404475 w 529508"/>
                <a:gd name="connsiteY8" fmla="*/ 0 h 72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508" h="720374">
                  <a:moveTo>
                    <a:pt x="404475" y="0"/>
                  </a:moveTo>
                  <a:lnTo>
                    <a:pt x="520290" y="0"/>
                  </a:lnTo>
                  <a:lnTo>
                    <a:pt x="529508" y="91440"/>
                  </a:lnTo>
                  <a:cubicBezTo>
                    <a:pt x="529508" y="400758"/>
                    <a:pt x="310100" y="658831"/>
                    <a:pt x="18426" y="718516"/>
                  </a:cubicBezTo>
                  <a:lnTo>
                    <a:pt x="0" y="720374"/>
                  </a:lnTo>
                  <a:lnTo>
                    <a:pt x="102984" y="688405"/>
                  </a:lnTo>
                  <a:cubicBezTo>
                    <a:pt x="299899" y="605117"/>
                    <a:pt x="438068" y="410135"/>
                    <a:pt x="438068" y="182880"/>
                  </a:cubicBezTo>
                  <a:cubicBezTo>
                    <a:pt x="438068" y="145004"/>
                    <a:pt x="434230" y="108025"/>
                    <a:pt x="426922" y="72310"/>
                  </a:cubicBezTo>
                  <a:lnTo>
                    <a:pt x="404475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9608250" y="3038047"/>
              <a:ext cx="817597" cy="731520"/>
            </a:xfrm>
            <a:custGeom>
              <a:avLst/>
              <a:gdLst>
                <a:gd name="connsiteX0" fmla="*/ 731520 w 817597"/>
                <a:gd name="connsiteY0" fmla="*/ 0 h 731520"/>
                <a:gd name="connsiteX1" fmla="*/ 817597 w 817597"/>
                <a:gd name="connsiteY1" fmla="*/ 0 h 731520"/>
                <a:gd name="connsiteX2" fmla="*/ 806240 w 817597"/>
                <a:gd name="connsiteY2" fmla="*/ 74415 h 731520"/>
                <a:gd name="connsiteX3" fmla="*/ 0 w 817597"/>
                <a:gd name="connsiteY3" fmla="*/ 731520 h 731520"/>
                <a:gd name="connsiteX4" fmla="*/ 731520 w 817597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597" h="731520">
                  <a:moveTo>
                    <a:pt x="731520" y="0"/>
                  </a:moveTo>
                  <a:lnTo>
                    <a:pt x="817597" y="0"/>
                  </a:lnTo>
                  <a:lnTo>
                    <a:pt x="806240" y="74415"/>
                  </a:lnTo>
                  <a:cubicBezTo>
                    <a:pt x="729502" y="449424"/>
                    <a:pt x="397694" y="731520"/>
                    <a:pt x="0" y="731520"/>
                  </a:cubicBezTo>
                  <a:cubicBezTo>
                    <a:pt x="404007" y="731520"/>
                    <a:pt x="731520" y="404007"/>
                    <a:pt x="731520" y="0"/>
                  </a:cubicBezTo>
                  <a:close/>
                </a:path>
              </a:pathLst>
            </a:custGeom>
            <a:gradFill>
              <a:gsLst>
                <a:gs pos="0">
                  <a:srgbClr val="A42700"/>
                </a:gs>
                <a:gs pos="74000">
                  <a:srgbClr val="A42700"/>
                </a:gs>
                <a:gs pos="83000">
                  <a:srgbClr val="A42700"/>
                </a:gs>
                <a:gs pos="100000">
                  <a:srgbClr val="A427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816719" y="3758421"/>
              <a:ext cx="110571" cy="11146"/>
            </a:xfrm>
            <a:custGeom>
              <a:avLst/>
              <a:gdLst>
                <a:gd name="connsiteX0" fmla="*/ 0 w 110571"/>
                <a:gd name="connsiteY0" fmla="*/ 0 h 11146"/>
                <a:gd name="connsiteX1" fmla="*/ 110571 w 110571"/>
                <a:gd name="connsiteY1" fmla="*/ 11146 h 11146"/>
                <a:gd name="connsiteX2" fmla="*/ 1 w 110571"/>
                <a:gd name="connsiteY2" fmla="*/ 0 h 11146"/>
                <a:gd name="connsiteX3" fmla="*/ 0 w 110571"/>
                <a:gd name="connsiteY3" fmla="*/ 0 h 1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71" h="11146">
                  <a:moveTo>
                    <a:pt x="0" y="0"/>
                  </a:moveTo>
                  <a:lnTo>
                    <a:pt x="110571" y="11146"/>
                  </a:lnTo>
                  <a:cubicBezTo>
                    <a:pt x="72695" y="11146"/>
                    <a:pt x="35716" y="7308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9608250" y="3758421"/>
              <a:ext cx="110572" cy="11146"/>
            </a:xfrm>
            <a:custGeom>
              <a:avLst/>
              <a:gdLst>
                <a:gd name="connsiteX0" fmla="*/ 110572 w 110572"/>
                <a:gd name="connsiteY0" fmla="*/ 0 h 11146"/>
                <a:gd name="connsiteX1" fmla="*/ 110570 w 110572"/>
                <a:gd name="connsiteY1" fmla="*/ 0 h 11146"/>
                <a:gd name="connsiteX2" fmla="*/ 0 w 110572"/>
                <a:gd name="connsiteY2" fmla="*/ 11146 h 11146"/>
                <a:gd name="connsiteX3" fmla="*/ 110572 w 110572"/>
                <a:gd name="connsiteY3" fmla="*/ 0 h 1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72" h="11146">
                  <a:moveTo>
                    <a:pt x="110572" y="0"/>
                  </a:moveTo>
                  <a:lnTo>
                    <a:pt x="110570" y="0"/>
                  </a:lnTo>
                  <a:cubicBezTo>
                    <a:pt x="74855" y="7308"/>
                    <a:pt x="37876" y="11146"/>
                    <a:pt x="0" y="11146"/>
                  </a:cubicBezTo>
                  <a:lnTo>
                    <a:pt x="11057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003679" y="3038047"/>
              <a:ext cx="923611" cy="731520"/>
            </a:xfrm>
            <a:custGeom>
              <a:avLst/>
              <a:gdLst>
                <a:gd name="connsiteX0" fmla="*/ 0 w 923611"/>
                <a:gd name="connsiteY0" fmla="*/ 0 h 731520"/>
                <a:gd name="connsiteX1" fmla="*/ 106014 w 923611"/>
                <a:gd name="connsiteY1" fmla="*/ 0 h 731520"/>
                <a:gd name="connsiteX2" fmla="*/ 117371 w 923611"/>
                <a:gd name="connsiteY2" fmla="*/ 74415 h 731520"/>
                <a:gd name="connsiteX3" fmla="*/ 923611 w 923611"/>
                <a:gd name="connsiteY3" fmla="*/ 731520 h 731520"/>
                <a:gd name="connsiteX4" fmla="*/ 856017 w 923611"/>
                <a:gd name="connsiteY4" fmla="*/ 731520 h 731520"/>
                <a:gd name="connsiteX5" fmla="*/ 5900 w 923611"/>
                <a:gd name="connsiteY5" fmla="*/ 38654 h 731520"/>
                <a:gd name="connsiteX6" fmla="*/ 0 w 923611"/>
                <a:gd name="connsiteY6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611" h="731520">
                  <a:moveTo>
                    <a:pt x="0" y="0"/>
                  </a:moveTo>
                  <a:lnTo>
                    <a:pt x="106014" y="0"/>
                  </a:lnTo>
                  <a:lnTo>
                    <a:pt x="117371" y="74415"/>
                  </a:lnTo>
                  <a:cubicBezTo>
                    <a:pt x="194109" y="449424"/>
                    <a:pt x="525917" y="731520"/>
                    <a:pt x="923611" y="731520"/>
                  </a:cubicBezTo>
                  <a:lnTo>
                    <a:pt x="856017" y="731520"/>
                  </a:lnTo>
                  <a:cubicBezTo>
                    <a:pt x="436679" y="731520"/>
                    <a:pt x="86814" y="434072"/>
                    <a:pt x="5900" y="38654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50000"/>
                  </a:schemeClr>
                </a:gs>
                <a:gs pos="74000">
                  <a:schemeClr val="accent6">
                    <a:lumMod val="50000"/>
                  </a:schemeClr>
                </a:gs>
                <a:gs pos="83000">
                  <a:schemeClr val="accent6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195770" y="3038047"/>
              <a:ext cx="731520" cy="731520"/>
            </a:xfrm>
            <a:custGeom>
              <a:avLst/>
              <a:gdLst>
                <a:gd name="connsiteX0" fmla="*/ 0 w 731520"/>
                <a:gd name="connsiteY0" fmla="*/ 0 h 731520"/>
                <a:gd name="connsiteX1" fmla="*/ 100658 w 731520"/>
                <a:gd name="connsiteY1" fmla="*/ 0 h 731520"/>
                <a:gd name="connsiteX2" fmla="*/ 91440 w 731520"/>
                <a:gd name="connsiteY2" fmla="*/ 91440 h 731520"/>
                <a:gd name="connsiteX3" fmla="*/ 602522 w 731520"/>
                <a:gd name="connsiteY3" fmla="*/ 718516 h 731520"/>
                <a:gd name="connsiteX4" fmla="*/ 620949 w 731520"/>
                <a:gd name="connsiteY4" fmla="*/ 720374 h 731520"/>
                <a:gd name="connsiteX5" fmla="*/ 620950 w 731520"/>
                <a:gd name="connsiteY5" fmla="*/ 720374 h 731520"/>
                <a:gd name="connsiteX6" fmla="*/ 731520 w 731520"/>
                <a:gd name="connsiteY6" fmla="*/ 731520 h 731520"/>
                <a:gd name="connsiteX7" fmla="*/ 0 w 731520"/>
                <a:gd name="connsiteY7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0" h="731520">
                  <a:moveTo>
                    <a:pt x="0" y="0"/>
                  </a:moveTo>
                  <a:lnTo>
                    <a:pt x="100658" y="0"/>
                  </a:lnTo>
                  <a:lnTo>
                    <a:pt x="91440" y="91440"/>
                  </a:lnTo>
                  <a:cubicBezTo>
                    <a:pt x="91440" y="400758"/>
                    <a:pt x="310848" y="658831"/>
                    <a:pt x="602522" y="718516"/>
                  </a:cubicBezTo>
                  <a:lnTo>
                    <a:pt x="620949" y="720374"/>
                  </a:lnTo>
                  <a:lnTo>
                    <a:pt x="620950" y="720374"/>
                  </a:lnTo>
                  <a:cubicBezTo>
                    <a:pt x="656665" y="727682"/>
                    <a:pt x="693644" y="731520"/>
                    <a:pt x="731520" y="731520"/>
                  </a:cubicBezTo>
                  <a:cubicBezTo>
                    <a:pt x="327513" y="731520"/>
                    <a:pt x="0" y="404007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378650" y="3038047"/>
              <a:ext cx="8778240" cy="731520"/>
            </a:xfrm>
            <a:custGeom>
              <a:avLst/>
              <a:gdLst>
                <a:gd name="connsiteX0" fmla="*/ 33593 w 8778240"/>
                <a:gd name="connsiteY0" fmla="*/ 0 h 731520"/>
                <a:gd name="connsiteX1" fmla="*/ 8744647 w 8778240"/>
                <a:gd name="connsiteY1" fmla="*/ 0 h 731520"/>
                <a:gd name="connsiteX2" fmla="*/ 8767094 w 8778240"/>
                <a:gd name="connsiteY2" fmla="*/ 72310 h 731520"/>
                <a:gd name="connsiteX3" fmla="*/ 8778240 w 8778240"/>
                <a:gd name="connsiteY3" fmla="*/ 182880 h 731520"/>
                <a:gd name="connsiteX4" fmla="*/ 8443156 w 8778240"/>
                <a:gd name="connsiteY4" fmla="*/ 688405 h 731520"/>
                <a:gd name="connsiteX5" fmla="*/ 8340172 w 8778240"/>
                <a:gd name="connsiteY5" fmla="*/ 720374 h 731520"/>
                <a:gd name="connsiteX6" fmla="*/ 8229600 w 8778240"/>
                <a:gd name="connsiteY6" fmla="*/ 731520 h 731520"/>
                <a:gd name="connsiteX7" fmla="*/ 548640 w 8778240"/>
                <a:gd name="connsiteY7" fmla="*/ 731520 h 731520"/>
                <a:gd name="connsiteX8" fmla="*/ 438069 w 8778240"/>
                <a:gd name="connsiteY8" fmla="*/ 720374 h 731520"/>
                <a:gd name="connsiteX9" fmla="*/ 335084 w 8778240"/>
                <a:gd name="connsiteY9" fmla="*/ 688405 h 731520"/>
                <a:gd name="connsiteX10" fmla="*/ 0 w 8778240"/>
                <a:gd name="connsiteY10" fmla="*/ 182880 h 731520"/>
                <a:gd name="connsiteX11" fmla="*/ 11146 w 8778240"/>
                <a:gd name="connsiteY11" fmla="*/ 72310 h 731520"/>
                <a:gd name="connsiteX12" fmla="*/ 33593 w 8778240"/>
                <a:gd name="connsiteY12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78240" h="731520">
                  <a:moveTo>
                    <a:pt x="33593" y="0"/>
                  </a:moveTo>
                  <a:lnTo>
                    <a:pt x="8744647" y="0"/>
                  </a:lnTo>
                  <a:lnTo>
                    <a:pt x="8767094" y="72310"/>
                  </a:lnTo>
                  <a:cubicBezTo>
                    <a:pt x="8774402" y="108025"/>
                    <a:pt x="8778240" y="145004"/>
                    <a:pt x="8778240" y="182880"/>
                  </a:cubicBezTo>
                  <a:cubicBezTo>
                    <a:pt x="8778240" y="410135"/>
                    <a:pt x="8640071" y="605117"/>
                    <a:pt x="8443156" y="688405"/>
                  </a:cubicBezTo>
                  <a:lnTo>
                    <a:pt x="8340172" y="720374"/>
                  </a:lnTo>
                  <a:lnTo>
                    <a:pt x="8229600" y="731520"/>
                  </a:lnTo>
                  <a:lnTo>
                    <a:pt x="548640" y="731520"/>
                  </a:lnTo>
                  <a:lnTo>
                    <a:pt x="438069" y="720374"/>
                  </a:lnTo>
                  <a:lnTo>
                    <a:pt x="335084" y="688405"/>
                  </a:lnTo>
                  <a:cubicBezTo>
                    <a:pt x="138169" y="605117"/>
                    <a:pt x="0" y="410135"/>
                    <a:pt x="0" y="182880"/>
                  </a:cubicBezTo>
                  <a:cubicBezTo>
                    <a:pt x="0" y="145004"/>
                    <a:pt x="3838" y="108025"/>
                    <a:pt x="11146" y="72310"/>
                  </a:cubicBezTo>
                  <a:lnTo>
                    <a:pt x="3359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9608250" y="3038047"/>
              <a:ext cx="731520" cy="731520"/>
            </a:xfrm>
            <a:custGeom>
              <a:avLst/>
              <a:gdLst>
                <a:gd name="connsiteX0" fmla="*/ 630862 w 731520"/>
                <a:gd name="connsiteY0" fmla="*/ 0 h 731520"/>
                <a:gd name="connsiteX1" fmla="*/ 731520 w 731520"/>
                <a:gd name="connsiteY1" fmla="*/ 0 h 731520"/>
                <a:gd name="connsiteX2" fmla="*/ 0 w 731520"/>
                <a:gd name="connsiteY2" fmla="*/ 731520 h 731520"/>
                <a:gd name="connsiteX3" fmla="*/ 110570 w 731520"/>
                <a:gd name="connsiteY3" fmla="*/ 720374 h 731520"/>
                <a:gd name="connsiteX4" fmla="*/ 110572 w 731520"/>
                <a:gd name="connsiteY4" fmla="*/ 720374 h 731520"/>
                <a:gd name="connsiteX5" fmla="*/ 128998 w 731520"/>
                <a:gd name="connsiteY5" fmla="*/ 718516 h 731520"/>
                <a:gd name="connsiteX6" fmla="*/ 640080 w 731520"/>
                <a:gd name="connsiteY6" fmla="*/ 91440 h 731520"/>
                <a:gd name="connsiteX7" fmla="*/ 630862 w 731520"/>
                <a:gd name="connsiteY7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0" h="731520">
                  <a:moveTo>
                    <a:pt x="630862" y="0"/>
                  </a:moveTo>
                  <a:lnTo>
                    <a:pt x="731520" y="0"/>
                  </a:lnTo>
                  <a:cubicBezTo>
                    <a:pt x="731520" y="404007"/>
                    <a:pt x="404007" y="731520"/>
                    <a:pt x="0" y="731520"/>
                  </a:cubicBezTo>
                  <a:cubicBezTo>
                    <a:pt x="37876" y="731520"/>
                    <a:pt x="74855" y="727682"/>
                    <a:pt x="110570" y="720374"/>
                  </a:cubicBezTo>
                  <a:lnTo>
                    <a:pt x="110572" y="720374"/>
                  </a:lnTo>
                  <a:lnTo>
                    <a:pt x="128998" y="718516"/>
                  </a:lnTo>
                  <a:cubicBezTo>
                    <a:pt x="420672" y="658831"/>
                    <a:pt x="640080" y="400758"/>
                    <a:pt x="640080" y="91440"/>
                  </a:cubicBezTo>
                  <a:lnTo>
                    <a:pt x="63086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9608250" y="3038047"/>
              <a:ext cx="923612" cy="731520"/>
            </a:xfrm>
            <a:custGeom>
              <a:avLst/>
              <a:gdLst>
                <a:gd name="connsiteX0" fmla="*/ 817597 w 923612"/>
                <a:gd name="connsiteY0" fmla="*/ 0 h 731520"/>
                <a:gd name="connsiteX1" fmla="*/ 923612 w 923612"/>
                <a:gd name="connsiteY1" fmla="*/ 0 h 731520"/>
                <a:gd name="connsiteX2" fmla="*/ 917712 w 923612"/>
                <a:gd name="connsiteY2" fmla="*/ 38654 h 731520"/>
                <a:gd name="connsiteX3" fmla="*/ 67595 w 923612"/>
                <a:gd name="connsiteY3" fmla="*/ 731520 h 731520"/>
                <a:gd name="connsiteX4" fmla="*/ 0 w 923612"/>
                <a:gd name="connsiteY4" fmla="*/ 731520 h 731520"/>
                <a:gd name="connsiteX5" fmla="*/ 806240 w 923612"/>
                <a:gd name="connsiteY5" fmla="*/ 74415 h 731520"/>
                <a:gd name="connsiteX6" fmla="*/ 817597 w 923612"/>
                <a:gd name="connsiteY6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612" h="731520">
                  <a:moveTo>
                    <a:pt x="817597" y="0"/>
                  </a:moveTo>
                  <a:lnTo>
                    <a:pt x="923612" y="0"/>
                  </a:lnTo>
                  <a:lnTo>
                    <a:pt x="917712" y="38654"/>
                  </a:lnTo>
                  <a:cubicBezTo>
                    <a:pt x="836798" y="434072"/>
                    <a:pt x="486933" y="731520"/>
                    <a:pt x="67595" y="731520"/>
                  </a:cubicBezTo>
                  <a:lnTo>
                    <a:pt x="0" y="731520"/>
                  </a:lnTo>
                  <a:cubicBezTo>
                    <a:pt x="397694" y="731520"/>
                    <a:pt x="729502" y="449424"/>
                    <a:pt x="806240" y="74415"/>
                  </a:cubicBezTo>
                  <a:lnTo>
                    <a:pt x="817597" y="0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50000"/>
                  </a:schemeClr>
                </a:gs>
                <a:gs pos="74000">
                  <a:schemeClr val="accent6">
                    <a:lumMod val="50000"/>
                  </a:schemeClr>
                </a:gs>
                <a:gs pos="83000">
                  <a:schemeClr val="accent6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838200" y="-95905"/>
            <a:ext cx="10515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135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/>
          </p:cNvSpPr>
          <p:nvPr/>
        </p:nvSpPr>
        <p:spPr>
          <a:xfrm>
            <a:off x="2354900" y="2915832"/>
            <a:ext cx="7482200" cy="12510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defRPr>
            </a:lvl1pPr>
          </a:lstStyle>
          <a:p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১।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রাষ্ট্রীয়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ব্যবসায়ের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উদ্দেশ্য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ব্যাখ্যা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করতে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পারবে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;</a:t>
            </a:r>
          </a:p>
          <a:p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২।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বিভিন্ন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রাষ্ট্রীয়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ব্যবসায়</a:t>
            </a:r>
            <a:r>
              <a:rPr lang="en-US" sz="3600" b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ব্যাখ্যা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করতে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পারবে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148" y="2838450"/>
            <a:ext cx="1181100" cy="11811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flipV="1">
            <a:off x="0" y="0"/>
            <a:ext cx="12192000" cy="731520"/>
            <a:chOff x="1003679" y="3038047"/>
            <a:chExt cx="9528183" cy="731520"/>
          </a:xfrm>
        </p:grpSpPr>
        <p:sp>
          <p:nvSpPr>
            <p:cNvPr id="6" name="Freeform 5"/>
            <p:cNvSpPr/>
            <p:nvPr/>
          </p:nvSpPr>
          <p:spPr>
            <a:xfrm>
              <a:off x="1109693" y="3038047"/>
              <a:ext cx="817597" cy="731520"/>
            </a:xfrm>
            <a:custGeom>
              <a:avLst/>
              <a:gdLst>
                <a:gd name="connsiteX0" fmla="*/ 0 w 817597"/>
                <a:gd name="connsiteY0" fmla="*/ 0 h 731520"/>
                <a:gd name="connsiteX1" fmla="*/ 86077 w 817597"/>
                <a:gd name="connsiteY1" fmla="*/ 0 h 731520"/>
                <a:gd name="connsiteX2" fmla="*/ 817597 w 817597"/>
                <a:gd name="connsiteY2" fmla="*/ 731520 h 731520"/>
                <a:gd name="connsiteX3" fmla="*/ 11357 w 817597"/>
                <a:gd name="connsiteY3" fmla="*/ 74415 h 731520"/>
                <a:gd name="connsiteX4" fmla="*/ 0 w 817597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597" h="731520">
                  <a:moveTo>
                    <a:pt x="0" y="0"/>
                  </a:moveTo>
                  <a:lnTo>
                    <a:pt x="86077" y="0"/>
                  </a:lnTo>
                  <a:cubicBezTo>
                    <a:pt x="86077" y="404007"/>
                    <a:pt x="413590" y="731520"/>
                    <a:pt x="817597" y="731520"/>
                  </a:cubicBezTo>
                  <a:cubicBezTo>
                    <a:pt x="419903" y="731520"/>
                    <a:pt x="88095" y="449424"/>
                    <a:pt x="11357" y="7441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A42700"/>
                </a:gs>
                <a:gs pos="74000">
                  <a:srgbClr val="A42700"/>
                </a:gs>
                <a:gs pos="83000">
                  <a:srgbClr val="A42700"/>
                </a:gs>
                <a:gs pos="100000">
                  <a:srgbClr val="A427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1287210" y="3038047"/>
              <a:ext cx="529509" cy="720374"/>
            </a:xfrm>
            <a:custGeom>
              <a:avLst/>
              <a:gdLst>
                <a:gd name="connsiteX0" fmla="*/ 9218 w 529509"/>
                <a:gd name="connsiteY0" fmla="*/ 0 h 720374"/>
                <a:gd name="connsiteX1" fmla="*/ 125033 w 529509"/>
                <a:gd name="connsiteY1" fmla="*/ 0 h 720374"/>
                <a:gd name="connsiteX2" fmla="*/ 102586 w 529509"/>
                <a:gd name="connsiteY2" fmla="*/ 72310 h 720374"/>
                <a:gd name="connsiteX3" fmla="*/ 91440 w 529509"/>
                <a:gd name="connsiteY3" fmla="*/ 182880 h 720374"/>
                <a:gd name="connsiteX4" fmla="*/ 426524 w 529509"/>
                <a:gd name="connsiteY4" fmla="*/ 688405 h 720374"/>
                <a:gd name="connsiteX5" fmla="*/ 529509 w 529509"/>
                <a:gd name="connsiteY5" fmla="*/ 720374 h 720374"/>
                <a:gd name="connsiteX6" fmla="*/ 511082 w 529509"/>
                <a:gd name="connsiteY6" fmla="*/ 718516 h 720374"/>
                <a:gd name="connsiteX7" fmla="*/ 0 w 529509"/>
                <a:gd name="connsiteY7" fmla="*/ 91440 h 720374"/>
                <a:gd name="connsiteX8" fmla="*/ 9218 w 529509"/>
                <a:gd name="connsiteY8" fmla="*/ 0 h 72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509" h="720374">
                  <a:moveTo>
                    <a:pt x="9218" y="0"/>
                  </a:moveTo>
                  <a:lnTo>
                    <a:pt x="125033" y="0"/>
                  </a:lnTo>
                  <a:lnTo>
                    <a:pt x="102586" y="72310"/>
                  </a:lnTo>
                  <a:cubicBezTo>
                    <a:pt x="95278" y="108025"/>
                    <a:pt x="91440" y="145004"/>
                    <a:pt x="91440" y="182880"/>
                  </a:cubicBezTo>
                  <a:cubicBezTo>
                    <a:pt x="91440" y="410135"/>
                    <a:pt x="229609" y="605117"/>
                    <a:pt x="426524" y="688405"/>
                  </a:cubicBezTo>
                  <a:lnTo>
                    <a:pt x="529509" y="720374"/>
                  </a:lnTo>
                  <a:lnTo>
                    <a:pt x="511082" y="718516"/>
                  </a:lnTo>
                  <a:cubicBezTo>
                    <a:pt x="219408" y="658831"/>
                    <a:pt x="0" y="400758"/>
                    <a:pt x="0" y="91440"/>
                  </a:cubicBezTo>
                  <a:lnTo>
                    <a:pt x="9218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9718822" y="3038047"/>
              <a:ext cx="529508" cy="720374"/>
            </a:xfrm>
            <a:custGeom>
              <a:avLst/>
              <a:gdLst>
                <a:gd name="connsiteX0" fmla="*/ 404475 w 529508"/>
                <a:gd name="connsiteY0" fmla="*/ 0 h 720374"/>
                <a:gd name="connsiteX1" fmla="*/ 520290 w 529508"/>
                <a:gd name="connsiteY1" fmla="*/ 0 h 720374"/>
                <a:gd name="connsiteX2" fmla="*/ 529508 w 529508"/>
                <a:gd name="connsiteY2" fmla="*/ 91440 h 720374"/>
                <a:gd name="connsiteX3" fmla="*/ 18426 w 529508"/>
                <a:gd name="connsiteY3" fmla="*/ 718516 h 720374"/>
                <a:gd name="connsiteX4" fmla="*/ 0 w 529508"/>
                <a:gd name="connsiteY4" fmla="*/ 720374 h 720374"/>
                <a:gd name="connsiteX5" fmla="*/ 102984 w 529508"/>
                <a:gd name="connsiteY5" fmla="*/ 688405 h 720374"/>
                <a:gd name="connsiteX6" fmla="*/ 438068 w 529508"/>
                <a:gd name="connsiteY6" fmla="*/ 182880 h 720374"/>
                <a:gd name="connsiteX7" fmla="*/ 426922 w 529508"/>
                <a:gd name="connsiteY7" fmla="*/ 72310 h 720374"/>
                <a:gd name="connsiteX8" fmla="*/ 404475 w 529508"/>
                <a:gd name="connsiteY8" fmla="*/ 0 h 72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508" h="720374">
                  <a:moveTo>
                    <a:pt x="404475" y="0"/>
                  </a:moveTo>
                  <a:lnTo>
                    <a:pt x="520290" y="0"/>
                  </a:lnTo>
                  <a:lnTo>
                    <a:pt x="529508" y="91440"/>
                  </a:lnTo>
                  <a:cubicBezTo>
                    <a:pt x="529508" y="400758"/>
                    <a:pt x="310100" y="658831"/>
                    <a:pt x="18426" y="718516"/>
                  </a:cubicBezTo>
                  <a:lnTo>
                    <a:pt x="0" y="720374"/>
                  </a:lnTo>
                  <a:lnTo>
                    <a:pt x="102984" y="688405"/>
                  </a:lnTo>
                  <a:cubicBezTo>
                    <a:pt x="299899" y="605117"/>
                    <a:pt x="438068" y="410135"/>
                    <a:pt x="438068" y="182880"/>
                  </a:cubicBezTo>
                  <a:cubicBezTo>
                    <a:pt x="438068" y="145004"/>
                    <a:pt x="434230" y="108025"/>
                    <a:pt x="426922" y="72310"/>
                  </a:cubicBezTo>
                  <a:lnTo>
                    <a:pt x="404475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9608250" y="3038047"/>
              <a:ext cx="817597" cy="731520"/>
            </a:xfrm>
            <a:custGeom>
              <a:avLst/>
              <a:gdLst>
                <a:gd name="connsiteX0" fmla="*/ 731520 w 817597"/>
                <a:gd name="connsiteY0" fmla="*/ 0 h 731520"/>
                <a:gd name="connsiteX1" fmla="*/ 817597 w 817597"/>
                <a:gd name="connsiteY1" fmla="*/ 0 h 731520"/>
                <a:gd name="connsiteX2" fmla="*/ 806240 w 817597"/>
                <a:gd name="connsiteY2" fmla="*/ 74415 h 731520"/>
                <a:gd name="connsiteX3" fmla="*/ 0 w 817597"/>
                <a:gd name="connsiteY3" fmla="*/ 731520 h 731520"/>
                <a:gd name="connsiteX4" fmla="*/ 731520 w 817597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597" h="731520">
                  <a:moveTo>
                    <a:pt x="731520" y="0"/>
                  </a:moveTo>
                  <a:lnTo>
                    <a:pt x="817597" y="0"/>
                  </a:lnTo>
                  <a:lnTo>
                    <a:pt x="806240" y="74415"/>
                  </a:lnTo>
                  <a:cubicBezTo>
                    <a:pt x="729502" y="449424"/>
                    <a:pt x="397694" y="731520"/>
                    <a:pt x="0" y="731520"/>
                  </a:cubicBezTo>
                  <a:cubicBezTo>
                    <a:pt x="404007" y="731520"/>
                    <a:pt x="731520" y="404007"/>
                    <a:pt x="731520" y="0"/>
                  </a:cubicBezTo>
                  <a:close/>
                </a:path>
              </a:pathLst>
            </a:custGeom>
            <a:gradFill>
              <a:gsLst>
                <a:gs pos="0">
                  <a:srgbClr val="A42700"/>
                </a:gs>
                <a:gs pos="74000">
                  <a:srgbClr val="A42700"/>
                </a:gs>
                <a:gs pos="83000">
                  <a:srgbClr val="A42700"/>
                </a:gs>
                <a:gs pos="100000">
                  <a:srgbClr val="A427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816719" y="3758421"/>
              <a:ext cx="110571" cy="11146"/>
            </a:xfrm>
            <a:custGeom>
              <a:avLst/>
              <a:gdLst>
                <a:gd name="connsiteX0" fmla="*/ 0 w 110571"/>
                <a:gd name="connsiteY0" fmla="*/ 0 h 11146"/>
                <a:gd name="connsiteX1" fmla="*/ 110571 w 110571"/>
                <a:gd name="connsiteY1" fmla="*/ 11146 h 11146"/>
                <a:gd name="connsiteX2" fmla="*/ 1 w 110571"/>
                <a:gd name="connsiteY2" fmla="*/ 0 h 11146"/>
                <a:gd name="connsiteX3" fmla="*/ 0 w 110571"/>
                <a:gd name="connsiteY3" fmla="*/ 0 h 1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71" h="11146">
                  <a:moveTo>
                    <a:pt x="0" y="0"/>
                  </a:moveTo>
                  <a:lnTo>
                    <a:pt x="110571" y="11146"/>
                  </a:lnTo>
                  <a:cubicBezTo>
                    <a:pt x="72695" y="11146"/>
                    <a:pt x="35716" y="7308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9608250" y="3758421"/>
              <a:ext cx="110572" cy="11146"/>
            </a:xfrm>
            <a:custGeom>
              <a:avLst/>
              <a:gdLst>
                <a:gd name="connsiteX0" fmla="*/ 110572 w 110572"/>
                <a:gd name="connsiteY0" fmla="*/ 0 h 11146"/>
                <a:gd name="connsiteX1" fmla="*/ 110570 w 110572"/>
                <a:gd name="connsiteY1" fmla="*/ 0 h 11146"/>
                <a:gd name="connsiteX2" fmla="*/ 0 w 110572"/>
                <a:gd name="connsiteY2" fmla="*/ 11146 h 11146"/>
                <a:gd name="connsiteX3" fmla="*/ 110572 w 110572"/>
                <a:gd name="connsiteY3" fmla="*/ 0 h 1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72" h="11146">
                  <a:moveTo>
                    <a:pt x="110572" y="0"/>
                  </a:moveTo>
                  <a:lnTo>
                    <a:pt x="110570" y="0"/>
                  </a:lnTo>
                  <a:cubicBezTo>
                    <a:pt x="74855" y="7308"/>
                    <a:pt x="37876" y="11146"/>
                    <a:pt x="0" y="11146"/>
                  </a:cubicBezTo>
                  <a:lnTo>
                    <a:pt x="11057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003679" y="3038047"/>
              <a:ext cx="923611" cy="731520"/>
            </a:xfrm>
            <a:custGeom>
              <a:avLst/>
              <a:gdLst>
                <a:gd name="connsiteX0" fmla="*/ 0 w 923611"/>
                <a:gd name="connsiteY0" fmla="*/ 0 h 731520"/>
                <a:gd name="connsiteX1" fmla="*/ 106014 w 923611"/>
                <a:gd name="connsiteY1" fmla="*/ 0 h 731520"/>
                <a:gd name="connsiteX2" fmla="*/ 117371 w 923611"/>
                <a:gd name="connsiteY2" fmla="*/ 74415 h 731520"/>
                <a:gd name="connsiteX3" fmla="*/ 923611 w 923611"/>
                <a:gd name="connsiteY3" fmla="*/ 731520 h 731520"/>
                <a:gd name="connsiteX4" fmla="*/ 856017 w 923611"/>
                <a:gd name="connsiteY4" fmla="*/ 731520 h 731520"/>
                <a:gd name="connsiteX5" fmla="*/ 5900 w 923611"/>
                <a:gd name="connsiteY5" fmla="*/ 38654 h 731520"/>
                <a:gd name="connsiteX6" fmla="*/ 0 w 923611"/>
                <a:gd name="connsiteY6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611" h="731520">
                  <a:moveTo>
                    <a:pt x="0" y="0"/>
                  </a:moveTo>
                  <a:lnTo>
                    <a:pt x="106014" y="0"/>
                  </a:lnTo>
                  <a:lnTo>
                    <a:pt x="117371" y="74415"/>
                  </a:lnTo>
                  <a:cubicBezTo>
                    <a:pt x="194109" y="449424"/>
                    <a:pt x="525917" y="731520"/>
                    <a:pt x="923611" y="731520"/>
                  </a:cubicBezTo>
                  <a:lnTo>
                    <a:pt x="856017" y="731520"/>
                  </a:lnTo>
                  <a:cubicBezTo>
                    <a:pt x="436679" y="731520"/>
                    <a:pt x="86814" y="434072"/>
                    <a:pt x="5900" y="38654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50000"/>
                  </a:schemeClr>
                </a:gs>
                <a:gs pos="74000">
                  <a:schemeClr val="accent6">
                    <a:lumMod val="50000"/>
                  </a:schemeClr>
                </a:gs>
                <a:gs pos="83000">
                  <a:schemeClr val="accent6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195770" y="3038047"/>
              <a:ext cx="731520" cy="731520"/>
            </a:xfrm>
            <a:custGeom>
              <a:avLst/>
              <a:gdLst>
                <a:gd name="connsiteX0" fmla="*/ 0 w 731520"/>
                <a:gd name="connsiteY0" fmla="*/ 0 h 731520"/>
                <a:gd name="connsiteX1" fmla="*/ 100658 w 731520"/>
                <a:gd name="connsiteY1" fmla="*/ 0 h 731520"/>
                <a:gd name="connsiteX2" fmla="*/ 91440 w 731520"/>
                <a:gd name="connsiteY2" fmla="*/ 91440 h 731520"/>
                <a:gd name="connsiteX3" fmla="*/ 602522 w 731520"/>
                <a:gd name="connsiteY3" fmla="*/ 718516 h 731520"/>
                <a:gd name="connsiteX4" fmla="*/ 620949 w 731520"/>
                <a:gd name="connsiteY4" fmla="*/ 720374 h 731520"/>
                <a:gd name="connsiteX5" fmla="*/ 620950 w 731520"/>
                <a:gd name="connsiteY5" fmla="*/ 720374 h 731520"/>
                <a:gd name="connsiteX6" fmla="*/ 731520 w 731520"/>
                <a:gd name="connsiteY6" fmla="*/ 731520 h 731520"/>
                <a:gd name="connsiteX7" fmla="*/ 0 w 731520"/>
                <a:gd name="connsiteY7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0" h="731520">
                  <a:moveTo>
                    <a:pt x="0" y="0"/>
                  </a:moveTo>
                  <a:lnTo>
                    <a:pt x="100658" y="0"/>
                  </a:lnTo>
                  <a:lnTo>
                    <a:pt x="91440" y="91440"/>
                  </a:lnTo>
                  <a:cubicBezTo>
                    <a:pt x="91440" y="400758"/>
                    <a:pt x="310848" y="658831"/>
                    <a:pt x="602522" y="718516"/>
                  </a:cubicBezTo>
                  <a:lnTo>
                    <a:pt x="620949" y="720374"/>
                  </a:lnTo>
                  <a:lnTo>
                    <a:pt x="620950" y="720374"/>
                  </a:lnTo>
                  <a:cubicBezTo>
                    <a:pt x="656665" y="727682"/>
                    <a:pt x="693644" y="731520"/>
                    <a:pt x="731520" y="731520"/>
                  </a:cubicBezTo>
                  <a:cubicBezTo>
                    <a:pt x="327513" y="731520"/>
                    <a:pt x="0" y="404007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378650" y="3038047"/>
              <a:ext cx="8778240" cy="731520"/>
            </a:xfrm>
            <a:custGeom>
              <a:avLst/>
              <a:gdLst>
                <a:gd name="connsiteX0" fmla="*/ 33593 w 8778240"/>
                <a:gd name="connsiteY0" fmla="*/ 0 h 731520"/>
                <a:gd name="connsiteX1" fmla="*/ 8744647 w 8778240"/>
                <a:gd name="connsiteY1" fmla="*/ 0 h 731520"/>
                <a:gd name="connsiteX2" fmla="*/ 8767094 w 8778240"/>
                <a:gd name="connsiteY2" fmla="*/ 72310 h 731520"/>
                <a:gd name="connsiteX3" fmla="*/ 8778240 w 8778240"/>
                <a:gd name="connsiteY3" fmla="*/ 182880 h 731520"/>
                <a:gd name="connsiteX4" fmla="*/ 8443156 w 8778240"/>
                <a:gd name="connsiteY4" fmla="*/ 688405 h 731520"/>
                <a:gd name="connsiteX5" fmla="*/ 8340172 w 8778240"/>
                <a:gd name="connsiteY5" fmla="*/ 720374 h 731520"/>
                <a:gd name="connsiteX6" fmla="*/ 8229600 w 8778240"/>
                <a:gd name="connsiteY6" fmla="*/ 731520 h 731520"/>
                <a:gd name="connsiteX7" fmla="*/ 548640 w 8778240"/>
                <a:gd name="connsiteY7" fmla="*/ 731520 h 731520"/>
                <a:gd name="connsiteX8" fmla="*/ 438069 w 8778240"/>
                <a:gd name="connsiteY8" fmla="*/ 720374 h 731520"/>
                <a:gd name="connsiteX9" fmla="*/ 335084 w 8778240"/>
                <a:gd name="connsiteY9" fmla="*/ 688405 h 731520"/>
                <a:gd name="connsiteX10" fmla="*/ 0 w 8778240"/>
                <a:gd name="connsiteY10" fmla="*/ 182880 h 731520"/>
                <a:gd name="connsiteX11" fmla="*/ 11146 w 8778240"/>
                <a:gd name="connsiteY11" fmla="*/ 72310 h 731520"/>
                <a:gd name="connsiteX12" fmla="*/ 33593 w 8778240"/>
                <a:gd name="connsiteY12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78240" h="731520">
                  <a:moveTo>
                    <a:pt x="33593" y="0"/>
                  </a:moveTo>
                  <a:lnTo>
                    <a:pt x="8744647" y="0"/>
                  </a:lnTo>
                  <a:lnTo>
                    <a:pt x="8767094" y="72310"/>
                  </a:lnTo>
                  <a:cubicBezTo>
                    <a:pt x="8774402" y="108025"/>
                    <a:pt x="8778240" y="145004"/>
                    <a:pt x="8778240" y="182880"/>
                  </a:cubicBezTo>
                  <a:cubicBezTo>
                    <a:pt x="8778240" y="410135"/>
                    <a:pt x="8640071" y="605117"/>
                    <a:pt x="8443156" y="688405"/>
                  </a:cubicBezTo>
                  <a:lnTo>
                    <a:pt x="8340172" y="720374"/>
                  </a:lnTo>
                  <a:lnTo>
                    <a:pt x="8229600" y="731520"/>
                  </a:lnTo>
                  <a:lnTo>
                    <a:pt x="548640" y="731520"/>
                  </a:lnTo>
                  <a:lnTo>
                    <a:pt x="438069" y="720374"/>
                  </a:lnTo>
                  <a:lnTo>
                    <a:pt x="335084" y="688405"/>
                  </a:lnTo>
                  <a:cubicBezTo>
                    <a:pt x="138169" y="605117"/>
                    <a:pt x="0" y="410135"/>
                    <a:pt x="0" y="182880"/>
                  </a:cubicBezTo>
                  <a:cubicBezTo>
                    <a:pt x="0" y="145004"/>
                    <a:pt x="3838" y="108025"/>
                    <a:pt x="11146" y="72310"/>
                  </a:cubicBezTo>
                  <a:lnTo>
                    <a:pt x="3359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9608250" y="3038047"/>
              <a:ext cx="731520" cy="731520"/>
            </a:xfrm>
            <a:custGeom>
              <a:avLst/>
              <a:gdLst>
                <a:gd name="connsiteX0" fmla="*/ 630862 w 731520"/>
                <a:gd name="connsiteY0" fmla="*/ 0 h 731520"/>
                <a:gd name="connsiteX1" fmla="*/ 731520 w 731520"/>
                <a:gd name="connsiteY1" fmla="*/ 0 h 731520"/>
                <a:gd name="connsiteX2" fmla="*/ 0 w 731520"/>
                <a:gd name="connsiteY2" fmla="*/ 731520 h 731520"/>
                <a:gd name="connsiteX3" fmla="*/ 110570 w 731520"/>
                <a:gd name="connsiteY3" fmla="*/ 720374 h 731520"/>
                <a:gd name="connsiteX4" fmla="*/ 110572 w 731520"/>
                <a:gd name="connsiteY4" fmla="*/ 720374 h 731520"/>
                <a:gd name="connsiteX5" fmla="*/ 128998 w 731520"/>
                <a:gd name="connsiteY5" fmla="*/ 718516 h 731520"/>
                <a:gd name="connsiteX6" fmla="*/ 640080 w 731520"/>
                <a:gd name="connsiteY6" fmla="*/ 91440 h 731520"/>
                <a:gd name="connsiteX7" fmla="*/ 630862 w 731520"/>
                <a:gd name="connsiteY7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0" h="731520">
                  <a:moveTo>
                    <a:pt x="630862" y="0"/>
                  </a:moveTo>
                  <a:lnTo>
                    <a:pt x="731520" y="0"/>
                  </a:lnTo>
                  <a:cubicBezTo>
                    <a:pt x="731520" y="404007"/>
                    <a:pt x="404007" y="731520"/>
                    <a:pt x="0" y="731520"/>
                  </a:cubicBezTo>
                  <a:cubicBezTo>
                    <a:pt x="37876" y="731520"/>
                    <a:pt x="74855" y="727682"/>
                    <a:pt x="110570" y="720374"/>
                  </a:cubicBezTo>
                  <a:lnTo>
                    <a:pt x="110572" y="720374"/>
                  </a:lnTo>
                  <a:lnTo>
                    <a:pt x="128998" y="718516"/>
                  </a:lnTo>
                  <a:cubicBezTo>
                    <a:pt x="420672" y="658831"/>
                    <a:pt x="640080" y="400758"/>
                    <a:pt x="640080" y="91440"/>
                  </a:cubicBezTo>
                  <a:lnTo>
                    <a:pt x="63086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9608250" y="3038047"/>
              <a:ext cx="923612" cy="731520"/>
            </a:xfrm>
            <a:custGeom>
              <a:avLst/>
              <a:gdLst>
                <a:gd name="connsiteX0" fmla="*/ 817597 w 923612"/>
                <a:gd name="connsiteY0" fmla="*/ 0 h 731520"/>
                <a:gd name="connsiteX1" fmla="*/ 923612 w 923612"/>
                <a:gd name="connsiteY1" fmla="*/ 0 h 731520"/>
                <a:gd name="connsiteX2" fmla="*/ 917712 w 923612"/>
                <a:gd name="connsiteY2" fmla="*/ 38654 h 731520"/>
                <a:gd name="connsiteX3" fmla="*/ 67595 w 923612"/>
                <a:gd name="connsiteY3" fmla="*/ 731520 h 731520"/>
                <a:gd name="connsiteX4" fmla="*/ 0 w 923612"/>
                <a:gd name="connsiteY4" fmla="*/ 731520 h 731520"/>
                <a:gd name="connsiteX5" fmla="*/ 806240 w 923612"/>
                <a:gd name="connsiteY5" fmla="*/ 74415 h 731520"/>
                <a:gd name="connsiteX6" fmla="*/ 817597 w 923612"/>
                <a:gd name="connsiteY6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612" h="731520">
                  <a:moveTo>
                    <a:pt x="817597" y="0"/>
                  </a:moveTo>
                  <a:lnTo>
                    <a:pt x="923612" y="0"/>
                  </a:lnTo>
                  <a:lnTo>
                    <a:pt x="917712" y="38654"/>
                  </a:lnTo>
                  <a:cubicBezTo>
                    <a:pt x="836798" y="434072"/>
                    <a:pt x="486933" y="731520"/>
                    <a:pt x="67595" y="731520"/>
                  </a:cubicBezTo>
                  <a:lnTo>
                    <a:pt x="0" y="731520"/>
                  </a:lnTo>
                  <a:cubicBezTo>
                    <a:pt x="397694" y="731520"/>
                    <a:pt x="729502" y="449424"/>
                    <a:pt x="806240" y="74415"/>
                  </a:cubicBezTo>
                  <a:lnTo>
                    <a:pt x="817597" y="0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50000"/>
                  </a:schemeClr>
                </a:gs>
                <a:gs pos="74000">
                  <a:schemeClr val="accent6">
                    <a:lumMod val="50000"/>
                  </a:schemeClr>
                </a:gs>
                <a:gs pos="83000">
                  <a:schemeClr val="accent6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0" y="6126480"/>
            <a:ext cx="12192000" cy="731520"/>
            <a:chOff x="1003679" y="3038047"/>
            <a:chExt cx="9528183" cy="731520"/>
          </a:xfrm>
        </p:grpSpPr>
        <p:sp>
          <p:nvSpPr>
            <p:cNvPr id="18" name="Freeform 17"/>
            <p:cNvSpPr/>
            <p:nvPr/>
          </p:nvSpPr>
          <p:spPr>
            <a:xfrm>
              <a:off x="1109693" y="3038047"/>
              <a:ext cx="817597" cy="731520"/>
            </a:xfrm>
            <a:custGeom>
              <a:avLst/>
              <a:gdLst>
                <a:gd name="connsiteX0" fmla="*/ 0 w 817597"/>
                <a:gd name="connsiteY0" fmla="*/ 0 h 731520"/>
                <a:gd name="connsiteX1" fmla="*/ 86077 w 817597"/>
                <a:gd name="connsiteY1" fmla="*/ 0 h 731520"/>
                <a:gd name="connsiteX2" fmla="*/ 817597 w 817597"/>
                <a:gd name="connsiteY2" fmla="*/ 731520 h 731520"/>
                <a:gd name="connsiteX3" fmla="*/ 11357 w 817597"/>
                <a:gd name="connsiteY3" fmla="*/ 74415 h 731520"/>
                <a:gd name="connsiteX4" fmla="*/ 0 w 817597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597" h="731520">
                  <a:moveTo>
                    <a:pt x="0" y="0"/>
                  </a:moveTo>
                  <a:lnTo>
                    <a:pt x="86077" y="0"/>
                  </a:lnTo>
                  <a:cubicBezTo>
                    <a:pt x="86077" y="404007"/>
                    <a:pt x="413590" y="731520"/>
                    <a:pt x="817597" y="731520"/>
                  </a:cubicBezTo>
                  <a:cubicBezTo>
                    <a:pt x="419903" y="731520"/>
                    <a:pt x="88095" y="449424"/>
                    <a:pt x="11357" y="7441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A42700"/>
                </a:gs>
                <a:gs pos="74000">
                  <a:srgbClr val="A42700"/>
                </a:gs>
                <a:gs pos="83000">
                  <a:srgbClr val="A42700"/>
                </a:gs>
                <a:gs pos="100000">
                  <a:srgbClr val="A427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287210" y="3038047"/>
              <a:ext cx="529509" cy="720374"/>
            </a:xfrm>
            <a:custGeom>
              <a:avLst/>
              <a:gdLst>
                <a:gd name="connsiteX0" fmla="*/ 9218 w 529509"/>
                <a:gd name="connsiteY0" fmla="*/ 0 h 720374"/>
                <a:gd name="connsiteX1" fmla="*/ 125033 w 529509"/>
                <a:gd name="connsiteY1" fmla="*/ 0 h 720374"/>
                <a:gd name="connsiteX2" fmla="*/ 102586 w 529509"/>
                <a:gd name="connsiteY2" fmla="*/ 72310 h 720374"/>
                <a:gd name="connsiteX3" fmla="*/ 91440 w 529509"/>
                <a:gd name="connsiteY3" fmla="*/ 182880 h 720374"/>
                <a:gd name="connsiteX4" fmla="*/ 426524 w 529509"/>
                <a:gd name="connsiteY4" fmla="*/ 688405 h 720374"/>
                <a:gd name="connsiteX5" fmla="*/ 529509 w 529509"/>
                <a:gd name="connsiteY5" fmla="*/ 720374 h 720374"/>
                <a:gd name="connsiteX6" fmla="*/ 511082 w 529509"/>
                <a:gd name="connsiteY6" fmla="*/ 718516 h 720374"/>
                <a:gd name="connsiteX7" fmla="*/ 0 w 529509"/>
                <a:gd name="connsiteY7" fmla="*/ 91440 h 720374"/>
                <a:gd name="connsiteX8" fmla="*/ 9218 w 529509"/>
                <a:gd name="connsiteY8" fmla="*/ 0 h 72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509" h="720374">
                  <a:moveTo>
                    <a:pt x="9218" y="0"/>
                  </a:moveTo>
                  <a:lnTo>
                    <a:pt x="125033" y="0"/>
                  </a:lnTo>
                  <a:lnTo>
                    <a:pt x="102586" y="72310"/>
                  </a:lnTo>
                  <a:cubicBezTo>
                    <a:pt x="95278" y="108025"/>
                    <a:pt x="91440" y="145004"/>
                    <a:pt x="91440" y="182880"/>
                  </a:cubicBezTo>
                  <a:cubicBezTo>
                    <a:pt x="91440" y="410135"/>
                    <a:pt x="229609" y="605117"/>
                    <a:pt x="426524" y="688405"/>
                  </a:cubicBezTo>
                  <a:lnTo>
                    <a:pt x="529509" y="720374"/>
                  </a:lnTo>
                  <a:lnTo>
                    <a:pt x="511082" y="718516"/>
                  </a:lnTo>
                  <a:cubicBezTo>
                    <a:pt x="219408" y="658831"/>
                    <a:pt x="0" y="400758"/>
                    <a:pt x="0" y="91440"/>
                  </a:cubicBezTo>
                  <a:lnTo>
                    <a:pt x="9218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9718822" y="3038047"/>
              <a:ext cx="529508" cy="720374"/>
            </a:xfrm>
            <a:custGeom>
              <a:avLst/>
              <a:gdLst>
                <a:gd name="connsiteX0" fmla="*/ 404475 w 529508"/>
                <a:gd name="connsiteY0" fmla="*/ 0 h 720374"/>
                <a:gd name="connsiteX1" fmla="*/ 520290 w 529508"/>
                <a:gd name="connsiteY1" fmla="*/ 0 h 720374"/>
                <a:gd name="connsiteX2" fmla="*/ 529508 w 529508"/>
                <a:gd name="connsiteY2" fmla="*/ 91440 h 720374"/>
                <a:gd name="connsiteX3" fmla="*/ 18426 w 529508"/>
                <a:gd name="connsiteY3" fmla="*/ 718516 h 720374"/>
                <a:gd name="connsiteX4" fmla="*/ 0 w 529508"/>
                <a:gd name="connsiteY4" fmla="*/ 720374 h 720374"/>
                <a:gd name="connsiteX5" fmla="*/ 102984 w 529508"/>
                <a:gd name="connsiteY5" fmla="*/ 688405 h 720374"/>
                <a:gd name="connsiteX6" fmla="*/ 438068 w 529508"/>
                <a:gd name="connsiteY6" fmla="*/ 182880 h 720374"/>
                <a:gd name="connsiteX7" fmla="*/ 426922 w 529508"/>
                <a:gd name="connsiteY7" fmla="*/ 72310 h 720374"/>
                <a:gd name="connsiteX8" fmla="*/ 404475 w 529508"/>
                <a:gd name="connsiteY8" fmla="*/ 0 h 72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508" h="720374">
                  <a:moveTo>
                    <a:pt x="404475" y="0"/>
                  </a:moveTo>
                  <a:lnTo>
                    <a:pt x="520290" y="0"/>
                  </a:lnTo>
                  <a:lnTo>
                    <a:pt x="529508" y="91440"/>
                  </a:lnTo>
                  <a:cubicBezTo>
                    <a:pt x="529508" y="400758"/>
                    <a:pt x="310100" y="658831"/>
                    <a:pt x="18426" y="718516"/>
                  </a:cubicBezTo>
                  <a:lnTo>
                    <a:pt x="0" y="720374"/>
                  </a:lnTo>
                  <a:lnTo>
                    <a:pt x="102984" y="688405"/>
                  </a:lnTo>
                  <a:cubicBezTo>
                    <a:pt x="299899" y="605117"/>
                    <a:pt x="438068" y="410135"/>
                    <a:pt x="438068" y="182880"/>
                  </a:cubicBezTo>
                  <a:cubicBezTo>
                    <a:pt x="438068" y="145004"/>
                    <a:pt x="434230" y="108025"/>
                    <a:pt x="426922" y="72310"/>
                  </a:cubicBezTo>
                  <a:lnTo>
                    <a:pt x="404475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9608250" y="3038047"/>
              <a:ext cx="817597" cy="731520"/>
            </a:xfrm>
            <a:custGeom>
              <a:avLst/>
              <a:gdLst>
                <a:gd name="connsiteX0" fmla="*/ 731520 w 817597"/>
                <a:gd name="connsiteY0" fmla="*/ 0 h 731520"/>
                <a:gd name="connsiteX1" fmla="*/ 817597 w 817597"/>
                <a:gd name="connsiteY1" fmla="*/ 0 h 731520"/>
                <a:gd name="connsiteX2" fmla="*/ 806240 w 817597"/>
                <a:gd name="connsiteY2" fmla="*/ 74415 h 731520"/>
                <a:gd name="connsiteX3" fmla="*/ 0 w 817597"/>
                <a:gd name="connsiteY3" fmla="*/ 731520 h 731520"/>
                <a:gd name="connsiteX4" fmla="*/ 731520 w 817597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597" h="731520">
                  <a:moveTo>
                    <a:pt x="731520" y="0"/>
                  </a:moveTo>
                  <a:lnTo>
                    <a:pt x="817597" y="0"/>
                  </a:lnTo>
                  <a:lnTo>
                    <a:pt x="806240" y="74415"/>
                  </a:lnTo>
                  <a:cubicBezTo>
                    <a:pt x="729502" y="449424"/>
                    <a:pt x="397694" y="731520"/>
                    <a:pt x="0" y="731520"/>
                  </a:cubicBezTo>
                  <a:cubicBezTo>
                    <a:pt x="404007" y="731520"/>
                    <a:pt x="731520" y="404007"/>
                    <a:pt x="731520" y="0"/>
                  </a:cubicBezTo>
                  <a:close/>
                </a:path>
              </a:pathLst>
            </a:custGeom>
            <a:gradFill>
              <a:gsLst>
                <a:gs pos="0">
                  <a:srgbClr val="A42700"/>
                </a:gs>
                <a:gs pos="74000">
                  <a:srgbClr val="A42700"/>
                </a:gs>
                <a:gs pos="83000">
                  <a:srgbClr val="A42700"/>
                </a:gs>
                <a:gs pos="100000">
                  <a:srgbClr val="A427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816719" y="3758421"/>
              <a:ext cx="110571" cy="11146"/>
            </a:xfrm>
            <a:custGeom>
              <a:avLst/>
              <a:gdLst>
                <a:gd name="connsiteX0" fmla="*/ 0 w 110571"/>
                <a:gd name="connsiteY0" fmla="*/ 0 h 11146"/>
                <a:gd name="connsiteX1" fmla="*/ 110571 w 110571"/>
                <a:gd name="connsiteY1" fmla="*/ 11146 h 11146"/>
                <a:gd name="connsiteX2" fmla="*/ 1 w 110571"/>
                <a:gd name="connsiteY2" fmla="*/ 0 h 11146"/>
                <a:gd name="connsiteX3" fmla="*/ 0 w 110571"/>
                <a:gd name="connsiteY3" fmla="*/ 0 h 1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71" h="11146">
                  <a:moveTo>
                    <a:pt x="0" y="0"/>
                  </a:moveTo>
                  <a:lnTo>
                    <a:pt x="110571" y="11146"/>
                  </a:lnTo>
                  <a:cubicBezTo>
                    <a:pt x="72695" y="11146"/>
                    <a:pt x="35716" y="7308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9608250" y="3758421"/>
              <a:ext cx="110572" cy="11146"/>
            </a:xfrm>
            <a:custGeom>
              <a:avLst/>
              <a:gdLst>
                <a:gd name="connsiteX0" fmla="*/ 110572 w 110572"/>
                <a:gd name="connsiteY0" fmla="*/ 0 h 11146"/>
                <a:gd name="connsiteX1" fmla="*/ 110570 w 110572"/>
                <a:gd name="connsiteY1" fmla="*/ 0 h 11146"/>
                <a:gd name="connsiteX2" fmla="*/ 0 w 110572"/>
                <a:gd name="connsiteY2" fmla="*/ 11146 h 11146"/>
                <a:gd name="connsiteX3" fmla="*/ 110572 w 110572"/>
                <a:gd name="connsiteY3" fmla="*/ 0 h 1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72" h="11146">
                  <a:moveTo>
                    <a:pt x="110572" y="0"/>
                  </a:moveTo>
                  <a:lnTo>
                    <a:pt x="110570" y="0"/>
                  </a:lnTo>
                  <a:cubicBezTo>
                    <a:pt x="74855" y="7308"/>
                    <a:pt x="37876" y="11146"/>
                    <a:pt x="0" y="11146"/>
                  </a:cubicBezTo>
                  <a:lnTo>
                    <a:pt x="11057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003679" y="3038047"/>
              <a:ext cx="923611" cy="731520"/>
            </a:xfrm>
            <a:custGeom>
              <a:avLst/>
              <a:gdLst>
                <a:gd name="connsiteX0" fmla="*/ 0 w 923611"/>
                <a:gd name="connsiteY0" fmla="*/ 0 h 731520"/>
                <a:gd name="connsiteX1" fmla="*/ 106014 w 923611"/>
                <a:gd name="connsiteY1" fmla="*/ 0 h 731520"/>
                <a:gd name="connsiteX2" fmla="*/ 117371 w 923611"/>
                <a:gd name="connsiteY2" fmla="*/ 74415 h 731520"/>
                <a:gd name="connsiteX3" fmla="*/ 923611 w 923611"/>
                <a:gd name="connsiteY3" fmla="*/ 731520 h 731520"/>
                <a:gd name="connsiteX4" fmla="*/ 856017 w 923611"/>
                <a:gd name="connsiteY4" fmla="*/ 731520 h 731520"/>
                <a:gd name="connsiteX5" fmla="*/ 5900 w 923611"/>
                <a:gd name="connsiteY5" fmla="*/ 38654 h 731520"/>
                <a:gd name="connsiteX6" fmla="*/ 0 w 923611"/>
                <a:gd name="connsiteY6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611" h="731520">
                  <a:moveTo>
                    <a:pt x="0" y="0"/>
                  </a:moveTo>
                  <a:lnTo>
                    <a:pt x="106014" y="0"/>
                  </a:lnTo>
                  <a:lnTo>
                    <a:pt x="117371" y="74415"/>
                  </a:lnTo>
                  <a:cubicBezTo>
                    <a:pt x="194109" y="449424"/>
                    <a:pt x="525917" y="731520"/>
                    <a:pt x="923611" y="731520"/>
                  </a:cubicBezTo>
                  <a:lnTo>
                    <a:pt x="856017" y="731520"/>
                  </a:lnTo>
                  <a:cubicBezTo>
                    <a:pt x="436679" y="731520"/>
                    <a:pt x="86814" y="434072"/>
                    <a:pt x="5900" y="38654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50000"/>
                  </a:schemeClr>
                </a:gs>
                <a:gs pos="74000">
                  <a:schemeClr val="accent6">
                    <a:lumMod val="50000"/>
                  </a:schemeClr>
                </a:gs>
                <a:gs pos="83000">
                  <a:schemeClr val="accent6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195770" y="3038047"/>
              <a:ext cx="731520" cy="731520"/>
            </a:xfrm>
            <a:custGeom>
              <a:avLst/>
              <a:gdLst>
                <a:gd name="connsiteX0" fmla="*/ 0 w 731520"/>
                <a:gd name="connsiteY0" fmla="*/ 0 h 731520"/>
                <a:gd name="connsiteX1" fmla="*/ 100658 w 731520"/>
                <a:gd name="connsiteY1" fmla="*/ 0 h 731520"/>
                <a:gd name="connsiteX2" fmla="*/ 91440 w 731520"/>
                <a:gd name="connsiteY2" fmla="*/ 91440 h 731520"/>
                <a:gd name="connsiteX3" fmla="*/ 602522 w 731520"/>
                <a:gd name="connsiteY3" fmla="*/ 718516 h 731520"/>
                <a:gd name="connsiteX4" fmla="*/ 620949 w 731520"/>
                <a:gd name="connsiteY4" fmla="*/ 720374 h 731520"/>
                <a:gd name="connsiteX5" fmla="*/ 620950 w 731520"/>
                <a:gd name="connsiteY5" fmla="*/ 720374 h 731520"/>
                <a:gd name="connsiteX6" fmla="*/ 731520 w 731520"/>
                <a:gd name="connsiteY6" fmla="*/ 731520 h 731520"/>
                <a:gd name="connsiteX7" fmla="*/ 0 w 731520"/>
                <a:gd name="connsiteY7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0" h="731520">
                  <a:moveTo>
                    <a:pt x="0" y="0"/>
                  </a:moveTo>
                  <a:lnTo>
                    <a:pt x="100658" y="0"/>
                  </a:lnTo>
                  <a:lnTo>
                    <a:pt x="91440" y="91440"/>
                  </a:lnTo>
                  <a:cubicBezTo>
                    <a:pt x="91440" y="400758"/>
                    <a:pt x="310848" y="658831"/>
                    <a:pt x="602522" y="718516"/>
                  </a:cubicBezTo>
                  <a:lnTo>
                    <a:pt x="620949" y="720374"/>
                  </a:lnTo>
                  <a:lnTo>
                    <a:pt x="620950" y="720374"/>
                  </a:lnTo>
                  <a:cubicBezTo>
                    <a:pt x="656665" y="727682"/>
                    <a:pt x="693644" y="731520"/>
                    <a:pt x="731520" y="731520"/>
                  </a:cubicBezTo>
                  <a:cubicBezTo>
                    <a:pt x="327513" y="731520"/>
                    <a:pt x="0" y="404007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378650" y="3038047"/>
              <a:ext cx="8778240" cy="731520"/>
            </a:xfrm>
            <a:custGeom>
              <a:avLst/>
              <a:gdLst>
                <a:gd name="connsiteX0" fmla="*/ 33593 w 8778240"/>
                <a:gd name="connsiteY0" fmla="*/ 0 h 731520"/>
                <a:gd name="connsiteX1" fmla="*/ 8744647 w 8778240"/>
                <a:gd name="connsiteY1" fmla="*/ 0 h 731520"/>
                <a:gd name="connsiteX2" fmla="*/ 8767094 w 8778240"/>
                <a:gd name="connsiteY2" fmla="*/ 72310 h 731520"/>
                <a:gd name="connsiteX3" fmla="*/ 8778240 w 8778240"/>
                <a:gd name="connsiteY3" fmla="*/ 182880 h 731520"/>
                <a:gd name="connsiteX4" fmla="*/ 8443156 w 8778240"/>
                <a:gd name="connsiteY4" fmla="*/ 688405 h 731520"/>
                <a:gd name="connsiteX5" fmla="*/ 8340172 w 8778240"/>
                <a:gd name="connsiteY5" fmla="*/ 720374 h 731520"/>
                <a:gd name="connsiteX6" fmla="*/ 8229600 w 8778240"/>
                <a:gd name="connsiteY6" fmla="*/ 731520 h 731520"/>
                <a:gd name="connsiteX7" fmla="*/ 548640 w 8778240"/>
                <a:gd name="connsiteY7" fmla="*/ 731520 h 731520"/>
                <a:gd name="connsiteX8" fmla="*/ 438069 w 8778240"/>
                <a:gd name="connsiteY8" fmla="*/ 720374 h 731520"/>
                <a:gd name="connsiteX9" fmla="*/ 335084 w 8778240"/>
                <a:gd name="connsiteY9" fmla="*/ 688405 h 731520"/>
                <a:gd name="connsiteX10" fmla="*/ 0 w 8778240"/>
                <a:gd name="connsiteY10" fmla="*/ 182880 h 731520"/>
                <a:gd name="connsiteX11" fmla="*/ 11146 w 8778240"/>
                <a:gd name="connsiteY11" fmla="*/ 72310 h 731520"/>
                <a:gd name="connsiteX12" fmla="*/ 33593 w 8778240"/>
                <a:gd name="connsiteY12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78240" h="731520">
                  <a:moveTo>
                    <a:pt x="33593" y="0"/>
                  </a:moveTo>
                  <a:lnTo>
                    <a:pt x="8744647" y="0"/>
                  </a:lnTo>
                  <a:lnTo>
                    <a:pt x="8767094" y="72310"/>
                  </a:lnTo>
                  <a:cubicBezTo>
                    <a:pt x="8774402" y="108025"/>
                    <a:pt x="8778240" y="145004"/>
                    <a:pt x="8778240" y="182880"/>
                  </a:cubicBezTo>
                  <a:cubicBezTo>
                    <a:pt x="8778240" y="410135"/>
                    <a:pt x="8640071" y="605117"/>
                    <a:pt x="8443156" y="688405"/>
                  </a:cubicBezTo>
                  <a:lnTo>
                    <a:pt x="8340172" y="720374"/>
                  </a:lnTo>
                  <a:lnTo>
                    <a:pt x="8229600" y="731520"/>
                  </a:lnTo>
                  <a:lnTo>
                    <a:pt x="548640" y="731520"/>
                  </a:lnTo>
                  <a:lnTo>
                    <a:pt x="438069" y="720374"/>
                  </a:lnTo>
                  <a:lnTo>
                    <a:pt x="335084" y="688405"/>
                  </a:lnTo>
                  <a:cubicBezTo>
                    <a:pt x="138169" y="605117"/>
                    <a:pt x="0" y="410135"/>
                    <a:pt x="0" y="182880"/>
                  </a:cubicBezTo>
                  <a:cubicBezTo>
                    <a:pt x="0" y="145004"/>
                    <a:pt x="3838" y="108025"/>
                    <a:pt x="11146" y="72310"/>
                  </a:cubicBezTo>
                  <a:lnTo>
                    <a:pt x="3359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9608250" y="3038047"/>
              <a:ext cx="731520" cy="731520"/>
            </a:xfrm>
            <a:custGeom>
              <a:avLst/>
              <a:gdLst>
                <a:gd name="connsiteX0" fmla="*/ 630862 w 731520"/>
                <a:gd name="connsiteY0" fmla="*/ 0 h 731520"/>
                <a:gd name="connsiteX1" fmla="*/ 731520 w 731520"/>
                <a:gd name="connsiteY1" fmla="*/ 0 h 731520"/>
                <a:gd name="connsiteX2" fmla="*/ 0 w 731520"/>
                <a:gd name="connsiteY2" fmla="*/ 731520 h 731520"/>
                <a:gd name="connsiteX3" fmla="*/ 110570 w 731520"/>
                <a:gd name="connsiteY3" fmla="*/ 720374 h 731520"/>
                <a:gd name="connsiteX4" fmla="*/ 110572 w 731520"/>
                <a:gd name="connsiteY4" fmla="*/ 720374 h 731520"/>
                <a:gd name="connsiteX5" fmla="*/ 128998 w 731520"/>
                <a:gd name="connsiteY5" fmla="*/ 718516 h 731520"/>
                <a:gd name="connsiteX6" fmla="*/ 640080 w 731520"/>
                <a:gd name="connsiteY6" fmla="*/ 91440 h 731520"/>
                <a:gd name="connsiteX7" fmla="*/ 630862 w 731520"/>
                <a:gd name="connsiteY7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0" h="731520">
                  <a:moveTo>
                    <a:pt x="630862" y="0"/>
                  </a:moveTo>
                  <a:lnTo>
                    <a:pt x="731520" y="0"/>
                  </a:lnTo>
                  <a:cubicBezTo>
                    <a:pt x="731520" y="404007"/>
                    <a:pt x="404007" y="731520"/>
                    <a:pt x="0" y="731520"/>
                  </a:cubicBezTo>
                  <a:cubicBezTo>
                    <a:pt x="37876" y="731520"/>
                    <a:pt x="74855" y="727682"/>
                    <a:pt x="110570" y="720374"/>
                  </a:cubicBezTo>
                  <a:lnTo>
                    <a:pt x="110572" y="720374"/>
                  </a:lnTo>
                  <a:lnTo>
                    <a:pt x="128998" y="718516"/>
                  </a:lnTo>
                  <a:cubicBezTo>
                    <a:pt x="420672" y="658831"/>
                    <a:pt x="640080" y="400758"/>
                    <a:pt x="640080" y="91440"/>
                  </a:cubicBezTo>
                  <a:lnTo>
                    <a:pt x="63086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9608250" y="3038047"/>
              <a:ext cx="923612" cy="731520"/>
            </a:xfrm>
            <a:custGeom>
              <a:avLst/>
              <a:gdLst>
                <a:gd name="connsiteX0" fmla="*/ 817597 w 923612"/>
                <a:gd name="connsiteY0" fmla="*/ 0 h 731520"/>
                <a:gd name="connsiteX1" fmla="*/ 923612 w 923612"/>
                <a:gd name="connsiteY1" fmla="*/ 0 h 731520"/>
                <a:gd name="connsiteX2" fmla="*/ 917712 w 923612"/>
                <a:gd name="connsiteY2" fmla="*/ 38654 h 731520"/>
                <a:gd name="connsiteX3" fmla="*/ 67595 w 923612"/>
                <a:gd name="connsiteY3" fmla="*/ 731520 h 731520"/>
                <a:gd name="connsiteX4" fmla="*/ 0 w 923612"/>
                <a:gd name="connsiteY4" fmla="*/ 731520 h 731520"/>
                <a:gd name="connsiteX5" fmla="*/ 806240 w 923612"/>
                <a:gd name="connsiteY5" fmla="*/ 74415 h 731520"/>
                <a:gd name="connsiteX6" fmla="*/ 817597 w 923612"/>
                <a:gd name="connsiteY6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612" h="731520">
                  <a:moveTo>
                    <a:pt x="817597" y="0"/>
                  </a:moveTo>
                  <a:lnTo>
                    <a:pt x="923612" y="0"/>
                  </a:lnTo>
                  <a:lnTo>
                    <a:pt x="917712" y="38654"/>
                  </a:lnTo>
                  <a:cubicBezTo>
                    <a:pt x="836798" y="434072"/>
                    <a:pt x="486933" y="731520"/>
                    <a:pt x="67595" y="731520"/>
                  </a:cubicBezTo>
                  <a:lnTo>
                    <a:pt x="0" y="731520"/>
                  </a:lnTo>
                  <a:cubicBezTo>
                    <a:pt x="397694" y="731520"/>
                    <a:pt x="729502" y="449424"/>
                    <a:pt x="806240" y="74415"/>
                  </a:cubicBezTo>
                  <a:lnTo>
                    <a:pt x="817597" y="0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50000"/>
                  </a:schemeClr>
                </a:gs>
                <a:gs pos="74000">
                  <a:schemeClr val="accent6">
                    <a:lumMod val="50000"/>
                  </a:schemeClr>
                </a:gs>
                <a:gs pos="83000">
                  <a:schemeClr val="accent6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6"/>
          <p:cNvSpPr txBox="1">
            <a:spLocks/>
          </p:cNvSpPr>
          <p:nvPr/>
        </p:nvSpPr>
        <p:spPr>
          <a:xfrm>
            <a:off x="2241535" y="0"/>
            <a:ext cx="7708930" cy="8026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defRPr>
            </a:lvl1pPr>
          </a:lstStyle>
          <a:p>
            <a:pPr algn="ctr"/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এই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শেষে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শিক্ষার্থীরা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378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50000">
              <a:schemeClr val="bg2">
                <a:lumMod val="90000"/>
              </a:schemeClr>
            </a:gs>
            <a:gs pos="77000">
              <a:schemeClr val="bg2"/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nual Operation 24">
            <a:extLst>
              <a:ext uri="{FF2B5EF4-FFF2-40B4-BE49-F238E27FC236}">
                <a16:creationId xmlns:a16="http://schemas.microsoft.com/office/drawing/2014/main" xmlns="" id="{E594743F-A905-47C4-A418-5612E3A56BFF}"/>
              </a:ext>
            </a:extLst>
          </p:cNvPr>
          <p:cNvSpPr/>
          <p:nvPr/>
        </p:nvSpPr>
        <p:spPr>
          <a:xfrm flipV="1">
            <a:off x="8378982" y="1891718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65000">
                <a:srgbClr val="FFFFFF">
                  <a:lumMod val="0"/>
                  <a:lumOff val="100000"/>
                  <a:alpha val="30000"/>
                </a:srgbClr>
              </a:gs>
              <a:gs pos="36000">
                <a:srgbClr val="FFFFFF"/>
              </a:gs>
              <a:gs pos="0">
                <a:schemeClr val="bg1">
                  <a:lumMod val="0"/>
                  <a:lumOff val="100000"/>
                </a:schemeClr>
              </a:gs>
              <a:gs pos="100000">
                <a:schemeClr val="bg1">
                  <a:alpha val="0"/>
                  <a:lumMod val="94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1445918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65000">
                <a:srgbClr val="FFFFFF">
                  <a:lumMod val="0"/>
                  <a:lumOff val="100000"/>
                  <a:alpha val="30000"/>
                </a:srgbClr>
              </a:gs>
              <a:gs pos="36000">
                <a:srgbClr val="FFFFFF"/>
              </a:gs>
              <a:gs pos="0">
                <a:schemeClr val="bg1">
                  <a:lumMod val="0"/>
                  <a:lumOff val="100000"/>
                </a:schemeClr>
              </a:gs>
              <a:gs pos="100000">
                <a:schemeClr val="bg1">
                  <a:alpha val="0"/>
                  <a:lumMod val="94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Manual Operation 24">
            <a:extLst>
              <a:ext uri="{FF2B5EF4-FFF2-40B4-BE49-F238E27FC236}">
                <a16:creationId xmlns:a16="http://schemas.microsoft.com/office/drawing/2014/main" xmlns="" id="{DFDAF10C-4BE3-4B60-AF3B-2386FC823EEE}"/>
              </a:ext>
            </a:extLst>
          </p:cNvPr>
          <p:cNvSpPr/>
          <p:nvPr/>
        </p:nvSpPr>
        <p:spPr>
          <a:xfrm flipV="1">
            <a:off x="4905754" y="1110943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65000">
                <a:srgbClr val="FFFFFF">
                  <a:lumMod val="0"/>
                  <a:lumOff val="100000"/>
                  <a:alpha val="30000"/>
                </a:srgbClr>
              </a:gs>
              <a:gs pos="36000">
                <a:srgbClr val="FFFFFF"/>
              </a:gs>
              <a:gs pos="0">
                <a:schemeClr val="bg1">
                  <a:lumMod val="0"/>
                  <a:lumOff val="100000"/>
                </a:schemeClr>
              </a:gs>
              <a:gs pos="100000">
                <a:schemeClr val="bg1">
                  <a:alpha val="0"/>
                  <a:lumMod val="94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14">
            <a:extLst>
              <a:ext uri="{FF2B5EF4-FFF2-40B4-BE49-F238E27FC236}">
                <a16:creationId xmlns:a16="http://schemas.microsoft.com/office/drawing/2014/main" xmlns="" id="{6360A565-4C4B-40DC-9974-2C9CDDBFE0B4}"/>
              </a:ext>
            </a:extLst>
          </p:cNvPr>
          <p:cNvSpPr/>
          <p:nvPr/>
        </p:nvSpPr>
        <p:spPr>
          <a:xfrm>
            <a:off x="8210845" y="4312255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13">
            <a:extLst>
              <a:ext uri="{FF2B5EF4-FFF2-40B4-BE49-F238E27FC236}">
                <a16:creationId xmlns:a16="http://schemas.microsoft.com/office/drawing/2014/main" xmlns="" id="{6D3C1FED-ECA7-4A26-8EFF-D54D27F7FCBD}"/>
              </a:ext>
            </a:extLst>
          </p:cNvPr>
          <p:cNvSpPr/>
          <p:nvPr/>
        </p:nvSpPr>
        <p:spPr>
          <a:xfrm>
            <a:off x="4836943" y="3727223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1308296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Manual Operation 7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1459982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nual Operation 8">
            <a:extLst>
              <a:ext uri="{FF2B5EF4-FFF2-40B4-BE49-F238E27FC236}">
                <a16:creationId xmlns:a16="http://schemas.microsoft.com/office/drawing/2014/main" xmlns="" id="{082A27D7-E618-4765-AD34-E8C68128B108}"/>
              </a:ext>
            </a:extLst>
          </p:cNvPr>
          <p:cNvSpPr/>
          <p:nvPr/>
        </p:nvSpPr>
        <p:spPr>
          <a:xfrm flipV="1">
            <a:off x="4912784" y="355450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lowchart: Manual Operation 9">
            <a:extLst>
              <a:ext uri="{FF2B5EF4-FFF2-40B4-BE49-F238E27FC236}">
                <a16:creationId xmlns:a16="http://schemas.microsoft.com/office/drawing/2014/main" xmlns="" id="{C457EB62-894B-450C-B94F-139E7ABEA31F}"/>
              </a:ext>
            </a:extLst>
          </p:cNvPr>
          <p:cNvSpPr/>
          <p:nvPr/>
        </p:nvSpPr>
        <p:spPr>
          <a:xfrm flipV="1">
            <a:off x="8365590" y="4196452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2643197" y="0"/>
            <a:ext cx="5410" cy="158914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0F44FF00-C9B6-4604-B57F-36616616A40C}"/>
              </a:ext>
            </a:extLst>
          </p:cNvPr>
          <p:cNvCxnSpPr>
            <a:cxnSpLocks/>
          </p:cNvCxnSpPr>
          <p:nvPr/>
        </p:nvCxnSpPr>
        <p:spPr>
          <a:xfrm flipH="1" flipV="1">
            <a:off x="6085490" y="0"/>
            <a:ext cx="10510" cy="7737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4CDBF2D4-6F5F-4F86-941E-5F5DF9BF3038}"/>
              </a:ext>
            </a:extLst>
          </p:cNvPr>
          <p:cNvCxnSpPr>
            <a:cxnSpLocks/>
          </p:cNvCxnSpPr>
          <p:nvPr/>
        </p:nvCxnSpPr>
        <p:spPr>
          <a:xfrm flipV="1">
            <a:off x="9562870" y="0"/>
            <a:ext cx="22564" cy="15689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2389978" y="1631343"/>
            <a:ext cx="506437" cy="422033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5" name="Option1">
            <a:extLst>
              <a:ext uri="{FF2B5EF4-FFF2-40B4-BE49-F238E27FC236}">
                <a16:creationId xmlns:a16="http://schemas.microsoft.com/office/drawing/2014/main" xmlns="" id="{5B42365A-C619-4276-9248-5BAE6ED52282}"/>
              </a:ext>
            </a:extLst>
          </p:cNvPr>
          <p:cNvGrpSpPr/>
          <p:nvPr/>
        </p:nvGrpSpPr>
        <p:grpSpPr>
          <a:xfrm>
            <a:off x="1822020" y="2860709"/>
            <a:ext cx="1822935" cy="1733027"/>
            <a:chOff x="1996032" y="2850520"/>
            <a:chExt cx="1822935" cy="173302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0AB559DF-0B28-426A-995C-99BA0E64EF15}"/>
                </a:ext>
              </a:extLst>
            </p:cNvPr>
            <p:cNvSpPr txBox="1"/>
            <p:nvPr/>
          </p:nvSpPr>
          <p:spPr>
            <a:xfrm>
              <a:off x="1996032" y="2850520"/>
              <a:ext cx="18229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অর্থনৈতিক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উন্নয়ন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20" name="Option 2">
            <a:extLst>
              <a:ext uri="{FF2B5EF4-FFF2-40B4-BE49-F238E27FC236}">
                <a16:creationId xmlns:a16="http://schemas.microsoft.com/office/drawing/2014/main" xmlns="" id="{3265567D-FCC3-49C9-A8DC-B7B4C9885A43}"/>
              </a:ext>
            </a:extLst>
          </p:cNvPr>
          <p:cNvGrpSpPr/>
          <p:nvPr/>
        </p:nvGrpSpPr>
        <p:grpSpPr>
          <a:xfrm>
            <a:off x="5083267" y="2222829"/>
            <a:ext cx="2109873" cy="1604135"/>
            <a:chOff x="5479579" y="2154076"/>
            <a:chExt cx="2109873" cy="160413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4AA28030-E5BF-4538-B7A3-23E5C6B0C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100000"/>
                      </a14:imgEffect>
                      <a14:imgEffect>
                        <a14:brightnessContrast bright="-4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05947" y="3712492"/>
              <a:ext cx="401069" cy="45719"/>
            </a:xfrm>
            <a:prstGeom prst="rect">
              <a:avLst/>
            </a:prstGeom>
            <a:effectLst/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5B6655D-885F-4142-9E70-F0CCF35650C1}"/>
                </a:ext>
              </a:extLst>
            </p:cNvPr>
            <p:cNvSpPr txBox="1"/>
            <p:nvPr/>
          </p:nvSpPr>
          <p:spPr>
            <a:xfrm>
              <a:off x="5479579" y="2154076"/>
              <a:ext cx="21098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সামাজিক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ন্যায়বিচার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5" name="Option3">
            <a:extLst>
              <a:ext uri="{FF2B5EF4-FFF2-40B4-BE49-F238E27FC236}">
                <a16:creationId xmlns:a16="http://schemas.microsoft.com/office/drawing/2014/main" xmlns="" id="{E7FBB67E-81BC-4B58-B091-1982C0747879}"/>
              </a:ext>
            </a:extLst>
          </p:cNvPr>
          <p:cNvGrpSpPr/>
          <p:nvPr/>
        </p:nvGrpSpPr>
        <p:grpSpPr>
          <a:xfrm>
            <a:off x="8865211" y="2873126"/>
            <a:ext cx="1535998" cy="1621546"/>
            <a:chOff x="8968234" y="2850520"/>
            <a:chExt cx="1535998" cy="1621546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EB5728A2-2F50-49BA-8AB9-D898475911F5}"/>
                </a:ext>
              </a:extLst>
            </p:cNvPr>
            <p:cNvSpPr/>
            <p:nvPr/>
          </p:nvSpPr>
          <p:spPr>
            <a:xfrm>
              <a:off x="9032960" y="4152442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4501B157-8B6C-4AC4-B4D7-FE06ECA75452}"/>
                </a:ext>
              </a:extLst>
            </p:cNvPr>
            <p:cNvSpPr txBox="1"/>
            <p:nvPr/>
          </p:nvSpPr>
          <p:spPr>
            <a:xfrm>
              <a:off x="8968234" y="2850520"/>
              <a:ext cx="15359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বিশেষ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উদ্দেশ্য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2432181" y="1577375"/>
            <a:ext cx="422032" cy="4833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ight2">
            <a:extLst>
              <a:ext uri="{FF2B5EF4-FFF2-40B4-BE49-F238E27FC236}">
                <a16:creationId xmlns:a16="http://schemas.microsoft.com/office/drawing/2014/main" xmlns="" id="{2A09A896-38F3-4332-8586-8B2DC8034A02}"/>
              </a:ext>
            </a:extLst>
          </p:cNvPr>
          <p:cNvSpPr/>
          <p:nvPr/>
        </p:nvSpPr>
        <p:spPr>
          <a:xfrm rot="16200000">
            <a:off x="5842781" y="812690"/>
            <a:ext cx="506437" cy="422033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962A2DAD-FDC0-4CD1-B9EB-6DFE525FCEEF}"/>
              </a:ext>
            </a:extLst>
          </p:cNvPr>
          <p:cNvSpPr/>
          <p:nvPr/>
        </p:nvSpPr>
        <p:spPr>
          <a:xfrm>
            <a:off x="5884984" y="758722"/>
            <a:ext cx="422032" cy="4833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ight3">
            <a:extLst>
              <a:ext uri="{FF2B5EF4-FFF2-40B4-BE49-F238E27FC236}">
                <a16:creationId xmlns:a16="http://schemas.microsoft.com/office/drawing/2014/main" xmlns="" id="{95C5FEED-EF23-409C-820A-A58365637BC4}"/>
              </a:ext>
            </a:extLst>
          </p:cNvPr>
          <p:cNvSpPr/>
          <p:nvPr/>
        </p:nvSpPr>
        <p:spPr>
          <a:xfrm rot="16200000">
            <a:off x="9317091" y="1631343"/>
            <a:ext cx="506437" cy="422033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E4405139-D462-40EE-9E9B-BE791F6F9470}"/>
              </a:ext>
            </a:extLst>
          </p:cNvPr>
          <p:cNvSpPr/>
          <p:nvPr/>
        </p:nvSpPr>
        <p:spPr>
          <a:xfrm>
            <a:off x="9359294" y="1577375"/>
            <a:ext cx="422032" cy="4833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0" y="6085490"/>
            <a:ext cx="12192000" cy="772510"/>
          </a:xfrm>
          <a:custGeom>
            <a:avLst/>
            <a:gdLst>
              <a:gd name="connsiteX0" fmla="*/ 1341914 w 10585287"/>
              <a:gd name="connsiteY0" fmla="*/ 0 h 1048615"/>
              <a:gd name="connsiteX1" fmla="*/ 9495976 w 10585287"/>
              <a:gd name="connsiteY1" fmla="*/ 0 h 1048615"/>
              <a:gd name="connsiteX2" fmla="*/ 9781046 w 10585287"/>
              <a:gd name="connsiteY2" fmla="*/ 222763 h 1048615"/>
              <a:gd name="connsiteX3" fmla="*/ 10585287 w 10585287"/>
              <a:gd name="connsiteY3" fmla="*/ 1027005 h 1048615"/>
              <a:gd name="connsiteX4" fmla="*/ 10585287 w 10585287"/>
              <a:gd name="connsiteY4" fmla="*/ 1048615 h 1048615"/>
              <a:gd name="connsiteX5" fmla="*/ 0 w 10585287"/>
              <a:gd name="connsiteY5" fmla="*/ 1048615 h 1048615"/>
              <a:gd name="connsiteX6" fmla="*/ 1341914 w 10585287"/>
              <a:gd name="connsiteY6" fmla="*/ 0 h 104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5287" h="1048615">
                <a:moveTo>
                  <a:pt x="1341914" y="0"/>
                </a:moveTo>
                <a:lnTo>
                  <a:pt x="9495976" y="0"/>
                </a:lnTo>
                <a:lnTo>
                  <a:pt x="9781046" y="222763"/>
                </a:lnTo>
                <a:lnTo>
                  <a:pt x="10585287" y="1027005"/>
                </a:lnTo>
                <a:lnTo>
                  <a:pt x="10585287" y="1048615"/>
                </a:lnTo>
                <a:lnTo>
                  <a:pt x="0" y="1048615"/>
                </a:lnTo>
                <a:lnTo>
                  <a:pt x="1341914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49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920000">
            <a:off x="-40106" y="1443789"/>
            <a:ext cx="385011" cy="3753854"/>
            <a:chOff x="-40106" y="1443789"/>
            <a:chExt cx="385011" cy="3753854"/>
          </a:xfrm>
        </p:grpSpPr>
        <p:sp>
          <p:nvSpPr>
            <p:cNvPr id="11" name="Isosceles Triangle 10"/>
            <p:cNvSpPr/>
            <p:nvPr/>
          </p:nvSpPr>
          <p:spPr>
            <a:xfrm>
              <a:off x="0" y="1443789"/>
              <a:ext cx="304800" cy="1876927"/>
            </a:xfrm>
            <a:prstGeom prst="triangle">
              <a:avLst/>
            </a:prstGeom>
            <a:solidFill>
              <a:srgbClr val="D22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Isosceles Triangle 31"/>
            <p:cNvSpPr/>
            <p:nvPr/>
          </p:nvSpPr>
          <p:spPr>
            <a:xfrm flipV="1">
              <a:off x="0" y="3320716"/>
              <a:ext cx="304800" cy="187692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-40106" y="3128692"/>
              <a:ext cx="385011" cy="384048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Arc 13"/>
          <p:cNvSpPr/>
          <p:nvPr/>
        </p:nvSpPr>
        <p:spPr>
          <a:xfrm>
            <a:off x="-2354099" y="865471"/>
            <a:ext cx="4648120" cy="5021981"/>
          </a:xfrm>
          <a:prstGeom prst="arc">
            <a:avLst>
              <a:gd name="adj1" fmla="val 16200000"/>
              <a:gd name="adj2" fmla="val 5382754"/>
            </a:avLst>
          </a:prstGeom>
          <a:ln w="508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91664" y="963508"/>
            <a:ext cx="640080" cy="640080"/>
          </a:xfrm>
          <a:prstGeom prst="ellipse">
            <a:avLst/>
          </a:prstGeom>
          <a:solidFill>
            <a:srgbClr val="00B0F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37807" y="962705"/>
            <a:ext cx="360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বিনিয়োগের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প্রশস্তকরণ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1865543" y="1951293"/>
            <a:ext cx="640080" cy="640080"/>
          </a:xfrm>
          <a:prstGeom prst="ellipse">
            <a:avLst/>
          </a:prstGeom>
          <a:solidFill>
            <a:srgbClr val="0E9AA7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711687" y="1950490"/>
            <a:ext cx="3137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কারিগরি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988313" y="3088175"/>
            <a:ext cx="640080" cy="640080"/>
          </a:xfrm>
          <a:prstGeom prst="ellipse">
            <a:avLst/>
          </a:prstGeom>
          <a:solidFill>
            <a:srgbClr val="0070C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834456" y="3087372"/>
            <a:ext cx="2628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731744" y="4199640"/>
            <a:ext cx="640080" cy="640080"/>
          </a:xfrm>
          <a:prstGeom prst="ellipse">
            <a:avLst/>
          </a:prstGeom>
          <a:solidFill>
            <a:srgbClr val="F6CD6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577888" y="4198837"/>
            <a:ext cx="2988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156" y="1866830"/>
            <a:ext cx="4242581" cy="23758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grpSp>
        <p:nvGrpSpPr>
          <p:cNvPr id="7" name="Group 6"/>
          <p:cNvGrpSpPr/>
          <p:nvPr/>
        </p:nvGrpSpPr>
        <p:grpSpPr>
          <a:xfrm>
            <a:off x="6583155" y="1850819"/>
            <a:ext cx="4279715" cy="2391855"/>
            <a:chOff x="5622894" y="913645"/>
            <a:chExt cx="4206120" cy="239185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2894" y="913645"/>
              <a:ext cx="4206120" cy="239185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632444" y="2550307"/>
              <a:ext cx="41505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601723" y="1799598"/>
            <a:ext cx="4279714" cy="2724346"/>
            <a:chOff x="5109363" y="3719451"/>
            <a:chExt cx="4206120" cy="272434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9363" y="3719451"/>
              <a:ext cx="4206120" cy="260052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537794" y="6074465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573888" y="1799598"/>
            <a:ext cx="4338749" cy="2600520"/>
            <a:chOff x="6029622" y="1306330"/>
            <a:chExt cx="2444896" cy="3277708"/>
          </a:xfrm>
          <a:solidFill>
            <a:schemeClr val="accent3"/>
          </a:solidFill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9622" y="1306330"/>
              <a:ext cx="2444896" cy="3277708"/>
            </a:xfrm>
            <a:prstGeom prst="rect">
              <a:avLst/>
            </a:prstGeom>
            <a:grpFill/>
          </p:spPr>
        </p:pic>
        <p:sp>
          <p:nvSpPr>
            <p:cNvPr id="20" name="TextBox 19"/>
            <p:cNvSpPr txBox="1"/>
            <p:nvPr/>
          </p:nvSpPr>
          <p:spPr>
            <a:xfrm>
              <a:off x="6031988" y="4172312"/>
              <a:ext cx="2395693" cy="369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 flipV="1">
            <a:off x="0" y="0"/>
            <a:ext cx="12192000" cy="731520"/>
            <a:chOff x="1003679" y="3038047"/>
            <a:chExt cx="9528183" cy="731520"/>
          </a:xfrm>
        </p:grpSpPr>
        <p:sp>
          <p:nvSpPr>
            <p:cNvPr id="27" name="Freeform 26"/>
            <p:cNvSpPr/>
            <p:nvPr/>
          </p:nvSpPr>
          <p:spPr>
            <a:xfrm>
              <a:off x="1109693" y="3038047"/>
              <a:ext cx="817597" cy="731520"/>
            </a:xfrm>
            <a:custGeom>
              <a:avLst/>
              <a:gdLst>
                <a:gd name="connsiteX0" fmla="*/ 0 w 817597"/>
                <a:gd name="connsiteY0" fmla="*/ 0 h 731520"/>
                <a:gd name="connsiteX1" fmla="*/ 86077 w 817597"/>
                <a:gd name="connsiteY1" fmla="*/ 0 h 731520"/>
                <a:gd name="connsiteX2" fmla="*/ 817597 w 817597"/>
                <a:gd name="connsiteY2" fmla="*/ 731520 h 731520"/>
                <a:gd name="connsiteX3" fmla="*/ 11357 w 817597"/>
                <a:gd name="connsiteY3" fmla="*/ 74415 h 731520"/>
                <a:gd name="connsiteX4" fmla="*/ 0 w 817597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597" h="731520">
                  <a:moveTo>
                    <a:pt x="0" y="0"/>
                  </a:moveTo>
                  <a:lnTo>
                    <a:pt x="86077" y="0"/>
                  </a:lnTo>
                  <a:cubicBezTo>
                    <a:pt x="86077" y="404007"/>
                    <a:pt x="413590" y="731520"/>
                    <a:pt x="817597" y="731520"/>
                  </a:cubicBezTo>
                  <a:cubicBezTo>
                    <a:pt x="419903" y="731520"/>
                    <a:pt x="88095" y="449424"/>
                    <a:pt x="11357" y="7441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A42700"/>
                </a:gs>
                <a:gs pos="74000">
                  <a:srgbClr val="A42700"/>
                </a:gs>
                <a:gs pos="83000">
                  <a:srgbClr val="A42700"/>
                </a:gs>
                <a:gs pos="100000">
                  <a:srgbClr val="A427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287210" y="3038047"/>
              <a:ext cx="529509" cy="720374"/>
            </a:xfrm>
            <a:custGeom>
              <a:avLst/>
              <a:gdLst>
                <a:gd name="connsiteX0" fmla="*/ 9218 w 529509"/>
                <a:gd name="connsiteY0" fmla="*/ 0 h 720374"/>
                <a:gd name="connsiteX1" fmla="*/ 125033 w 529509"/>
                <a:gd name="connsiteY1" fmla="*/ 0 h 720374"/>
                <a:gd name="connsiteX2" fmla="*/ 102586 w 529509"/>
                <a:gd name="connsiteY2" fmla="*/ 72310 h 720374"/>
                <a:gd name="connsiteX3" fmla="*/ 91440 w 529509"/>
                <a:gd name="connsiteY3" fmla="*/ 182880 h 720374"/>
                <a:gd name="connsiteX4" fmla="*/ 426524 w 529509"/>
                <a:gd name="connsiteY4" fmla="*/ 688405 h 720374"/>
                <a:gd name="connsiteX5" fmla="*/ 529509 w 529509"/>
                <a:gd name="connsiteY5" fmla="*/ 720374 h 720374"/>
                <a:gd name="connsiteX6" fmla="*/ 511082 w 529509"/>
                <a:gd name="connsiteY6" fmla="*/ 718516 h 720374"/>
                <a:gd name="connsiteX7" fmla="*/ 0 w 529509"/>
                <a:gd name="connsiteY7" fmla="*/ 91440 h 720374"/>
                <a:gd name="connsiteX8" fmla="*/ 9218 w 529509"/>
                <a:gd name="connsiteY8" fmla="*/ 0 h 72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509" h="720374">
                  <a:moveTo>
                    <a:pt x="9218" y="0"/>
                  </a:moveTo>
                  <a:lnTo>
                    <a:pt x="125033" y="0"/>
                  </a:lnTo>
                  <a:lnTo>
                    <a:pt x="102586" y="72310"/>
                  </a:lnTo>
                  <a:cubicBezTo>
                    <a:pt x="95278" y="108025"/>
                    <a:pt x="91440" y="145004"/>
                    <a:pt x="91440" y="182880"/>
                  </a:cubicBezTo>
                  <a:cubicBezTo>
                    <a:pt x="91440" y="410135"/>
                    <a:pt x="229609" y="605117"/>
                    <a:pt x="426524" y="688405"/>
                  </a:cubicBezTo>
                  <a:lnTo>
                    <a:pt x="529509" y="720374"/>
                  </a:lnTo>
                  <a:lnTo>
                    <a:pt x="511082" y="718516"/>
                  </a:lnTo>
                  <a:cubicBezTo>
                    <a:pt x="219408" y="658831"/>
                    <a:pt x="0" y="400758"/>
                    <a:pt x="0" y="91440"/>
                  </a:cubicBezTo>
                  <a:lnTo>
                    <a:pt x="9218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9718822" y="3038047"/>
              <a:ext cx="529508" cy="720374"/>
            </a:xfrm>
            <a:custGeom>
              <a:avLst/>
              <a:gdLst>
                <a:gd name="connsiteX0" fmla="*/ 404475 w 529508"/>
                <a:gd name="connsiteY0" fmla="*/ 0 h 720374"/>
                <a:gd name="connsiteX1" fmla="*/ 520290 w 529508"/>
                <a:gd name="connsiteY1" fmla="*/ 0 h 720374"/>
                <a:gd name="connsiteX2" fmla="*/ 529508 w 529508"/>
                <a:gd name="connsiteY2" fmla="*/ 91440 h 720374"/>
                <a:gd name="connsiteX3" fmla="*/ 18426 w 529508"/>
                <a:gd name="connsiteY3" fmla="*/ 718516 h 720374"/>
                <a:gd name="connsiteX4" fmla="*/ 0 w 529508"/>
                <a:gd name="connsiteY4" fmla="*/ 720374 h 720374"/>
                <a:gd name="connsiteX5" fmla="*/ 102984 w 529508"/>
                <a:gd name="connsiteY5" fmla="*/ 688405 h 720374"/>
                <a:gd name="connsiteX6" fmla="*/ 438068 w 529508"/>
                <a:gd name="connsiteY6" fmla="*/ 182880 h 720374"/>
                <a:gd name="connsiteX7" fmla="*/ 426922 w 529508"/>
                <a:gd name="connsiteY7" fmla="*/ 72310 h 720374"/>
                <a:gd name="connsiteX8" fmla="*/ 404475 w 529508"/>
                <a:gd name="connsiteY8" fmla="*/ 0 h 72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508" h="720374">
                  <a:moveTo>
                    <a:pt x="404475" y="0"/>
                  </a:moveTo>
                  <a:lnTo>
                    <a:pt x="520290" y="0"/>
                  </a:lnTo>
                  <a:lnTo>
                    <a:pt x="529508" y="91440"/>
                  </a:lnTo>
                  <a:cubicBezTo>
                    <a:pt x="529508" y="400758"/>
                    <a:pt x="310100" y="658831"/>
                    <a:pt x="18426" y="718516"/>
                  </a:cubicBezTo>
                  <a:lnTo>
                    <a:pt x="0" y="720374"/>
                  </a:lnTo>
                  <a:lnTo>
                    <a:pt x="102984" y="688405"/>
                  </a:lnTo>
                  <a:cubicBezTo>
                    <a:pt x="299899" y="605117"/>
                    <a:pt x="438068" y="410135"/>
                    <a:pt x="438068" y="182880"/>
                  </a:cubicBezTo>
                  <a:cubicBezTo>
                    <a:pt x="438068" y="145004"/>
                    <a:pt x="434230" y="108025"/>
                    <a:pt x="426922" y="72310"/>
                  </a:cubicBezTo>
                  <a:lnTo>
                    <a:pt x="404475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9608250" y="3038047"/>
              <a:ext cx="817597" cy="731520"/>
            </a:xfrm>
            <a:custGeom>
              <a:avLst/>
              <a:gdLst>
                <a:gd name="connsiteX0" fmla="*/ 731520 w 817597"/>
                <a:gd name="connsiteY0" fmla="*/ 0 h 731520"/>
                <a:gd name="connsiteX1" fmla="*/ 817597 w 817597"/>
                <a:gd name="connsiteY1" fmla="*/ 0 h 731520"/>
                <a:gd name="connsiteX2" fmla="*/ 806240 w 817597"/>
                <a:gd name="connsiteY2" fmla="*/ 74415 h 731520"/>
                <a:gd name="connsiteX3" fmla="*/ 0 w 817597"/>
                <a:gd name="connsiteY3" fmla="*/ 731520 h 731520"/>
                <a:gd name="connsiteX4" fmla="*/ 731520 w 817597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597" h="731520">
                  <a:moveTo>
                    <a:pt x="731520" y="0"/>
                  </a:moveTo>
                  <a:lnTo>
                    <a:pt x="817597" y="0"/>
                  </a:lnTo>
                  <a:lnTo>
                    <a:pt x="806240" y="74415"/>
                  </a:lnTo>
                  <a:cubicBezTo>
                    <a:pt x="729502" y="449424"/>
                    <a:pt x="397694" y="731520"/>
                    <a:pt x="0" y="731520"/>
                  </a:cubicBezTo>
                  <a:cubicBezTo>
                    <a:pt x="404007" y="731520"/>
                    <a:pt x="731520" y="404007"/>
                    <a:pt x="731520" y="0"/>
                  </a:cubicBezTo>
                  <a:close/>
                </a:path>
              </a:pathLst>
            </a:custGeom>
            <a:gradFill>
              <a:gsLst>
                <a:gs pos="0">
                  <a:srgbClr val="A42700"/>
                </a:gs>
                <a:gs pos="74000">
                  <a:srgbClr val="A42700"/>
                </a:gs>
                <a:gs pos="83000">
                  <a:srgbClr val="A42700"/>
                </a:gs>
                <a:gs pos="100000">
                  <a:srgbClr val="A427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816719" y="3758421"/>
              <a:ext cx="110571" cy="11146"/>
            </a:xfrm>
            <a:custGeom>
              <a:avLst/>
              <a:gdLst>
                <a:gd name="connsiteX0" fmla="*/ 0 w 110571"/>
                <a:gd name="connsiteY0" fmla="*/ 0 h 11146"/>
                <a:gd name="connsiteX1" fmla="*/ 110571 w 110571"/>
                <a:gd name="connsiteY1" fmla="*/ 11146 h 11146"/>
                <a:gd name="connsiteX2" fmla="*/ 1 w 110571"/>
                <a:gd name="connsiteY2" fmla="*/ 0 h 11146"/>
                <a:gd name="connsiteX3" fmla="*/ 0 w 110571"/>
                <a:gd name="connsiteY3" fmla="*/ 0 h 1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71" h="11146">
                  <a:moveTo>
                    <a:pt x="0" y="0"/>
                  </a:moveTo>
                  <a:lnTo>
                    <a:pt x="110571" y="11146"/>
                  </a:lnTo>
                  <a:cubicBezTo>
                    <a:pt x="72695" y="11146"/>
                    <a:pt x="35716" y="7308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9608250" y="3758421"/>
              <a:ext cx="110572" cy="11146"/>
            </a:xfrm>
            <a:custGeom>
              <a:avLst/>
              <a:gdLst>
                <a:gd name="connsiteX0" fmla="*/ 110572 w 110572"/>
                <a:gd name="connsiteY0" fmla="*/ 0 h 11146"/>
                <a:gd name="connsiteX1" fmla="*/ 110570 w 110572"/>
                <a:gd name="connsiteY1" fmla="*/ 0 h 11146"/>
                <a:gd name="connsiteX2" fmla="*/ 0 w 110572"/>
                <a:gd name="connsiteY2" fmla="*/ 11146 h 11146"/>
                <a:gd name="connsiteX3" fmla="*/ 110572 w 110572"/>
                <a:gd name="connsiteY3" fmla="*/ 0 h 1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72" h="11146">
                  <a:moveTo>
                    <a:pt x="110572" y="0"/>
                  </a:moveTo>
                  <a:lnTo>
                    <a:pt x="110570" y="0"/>
                  </a:lnTo>
                  <a:cubicBezTo>
                    <a:pt x="74855" y="7308"/>
                    <a:pt x="37876" y="11146"/>
                    <a:pt x="0" y="11146"/>
                  </a:cubicBezTo>
                  <a:lnTo>
                    <a:pt x="11057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003679" y="3038047"/>
              <a:ext cx="923611" cy="731520"/>
            </a:xfrm>
            <a:custGeom>
              <a:avLst/>
              <a:gdLst>
                <a:gd name="connsiteX0" fmla="*/ 0 w 923611"/>
                <a:gd name="connsiteY0" fmla="*/ 0 h 731520"/>
                <a:gd name="connsiteX1" fmla="*/ 106014 w 923611"/>
                <a:gd name="connsiteY1" fmla="*/ 0 h 731520"/>
                <a:gd name="connsiteX2" fmla="*/ 117371 w 923611"/>
                <a:gd name="connsiteY2" fmla="*/ 74415 h 731520"/>
                <a:gd name="connsiteX3" fmla="*/ 923611 w 923611"/>
                <a:gd name="connsiteY3" fmla="*/ 731520 h 731520"/>
                <a:gd name="connsiteX4" fmla="*/ 856017 w 923611"/>
                <a:gd name="connsiteY4" fmla="*/ 731520 h 731520"/>
                <a:gd name="connsiteX5" fmla="*/ 5900 w 923611"/>
                <a:gd name="connsiteY5" fmla="*/ 38654 h 731520"/>
                <a:gd name="connsiteX6" fmla="*/ 0 w 923611"/>
                <a:gd name="connsiteY6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611" h="731520">
                  <a:moveTo>
                    <a:pt x="0" y="0"/>
                  </a:moveTo>
                  <a:lnTo>
                    <a:pt x="106014" y="0"/>
                  </a:lnTo>
                  <a:lnTo>
                    <a:pt x="117371" y="74415"/>
                  </a:lnTo>
                  <a:cubicBezTo>
                    <a:pt x="194109" y="449424"/>
                    <a:pt x="525917" y="731520"/>
                    <a:pt x="923611" y="731520"/>
                  </a:cubicBezTo>
                  <a:lnTo>
                    <a:pt x="856017" y="731520"/>
                  </a:lnTo>
                  <a:cubicBezTo>
                    <a:pt x="436679" y="731520"/>
                    <a:pt x="86814" y="434072"/>
                    <a:pt x="5900" y="38654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50000"/>
                  </a:schemeClr>
                </a:gs>
                <a:gs pos="74000">
                  <a:schemeClr val="accent6">
                    <a:lumMod val="50000"/>
                  </a:schemeClr>
                </a:gs>
                <a:gs pos="83000">
                  <a:schemeClr val="accent6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1195770" y="3038047"/>
              <a:ext cx="731520" cy="731520"/>
            </a:xfrm>
            <a:custGeom>
              <a:avLst/>
              <a:gdLst>
                <a:gd name="connsiteX0" fmla="*/ 0 w 731520"/>
                <a:gd name="connsiteY0" fmla="*/ 0 h 731520"/>
                <a:gd name="connsiteX1" fmla="*/ 100658 w 731520"/>
                <a:gd name="connsiteY1" fmla="*/ 0 h 731520"/>
                <a:gd name="connsiteX2" fmla="*/ 91440 w 731520"/>
                <a:gd name="connsiteY2" fmla="*/ 91440 h 731520"/>
                <a:gd name="connsiteX3" fmla="*/ 602522 w 731520"/>
                <a:gd name="connsiteY3" fmla="*/ 718516 h 731520"/>
                <a:gd name="connsiteX4" fmla="*/ 620949 w 731520"/>
                <a:gd name="connsiteY4" fmla="*/ 720374 h 731520"/>
                <a:gd name="connsiteX5" fmla="*/ 620950 w 731520"/>
                <a:gd name="connsiteY5" fmla="*/ 720374 h 731520"/>
                <a:gd name="connsiteX6" fmla="*/ 731520 w 731520"/>
                <a:gd name="connsiteY6" fmla="*/ 731520 h 731520"/>
                <a:gd name="connsiteX7" fmla="*/ 0 w 731520"/>
                <a:gd name="connsiteY7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0" h="731520">
                  <a:moveTo>
                    <a:pt x="0" y="0"/>
                  </a:moveTo>
                  <a:lnTo>
                    <a:pt x="100658" y="0"/>
                  </a:lnTo>
                  <a:lnTo>
                    <a:pt x="91440" y="91440"/>
                  </a:lnTo>
                  <a:cubicBezTo>
                    <a:pt x="91440" y="400758"/>
                    <a:pt x="310848" y="658831"/>
                    <a:pt x="602522" y="718516"/>
                  </a:cubicBezTo>
                  <a:lnTo>
                    <a:pt x="620949" y="720374"/>
                  </a:lnTo>
                  <a:lnTo>
                    <a:pt x="620950" y="720374"/>
                  </a:lnTo>
                  <a:cubicBezTo>
                    <a:pt x="656665" y="727682"/>
                    <a:pt x="693644" y="731520"/>
                    <a:pt x="731520" y="731520"/>
                  </a:cubicBezTo>
                  <a:cubicBezTo>
                    <a:pt x="327513" y="731520"/>
                    <a:pt x="0" y="404007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378650" y="3038047"/>
              <a:ext cx="8778240" cy="731520"/>
            </a:xfrm>
            <a:custGeom>
              <a:avLst/>
              <a:gdLst>
                <a:gd name="connsiteX0" fmla="*/ 33593 w 8778240"/>
                <a:gd name="connsiteY0" fmla="*/ 0 h 731520"/>
                <a:gd name="connsiteX1" fmla="*/ 8744647 w 8778240"/>
                <a:gd name="connsiteY1" fmla="*/ 0 h 731520"/>
                <a:gd name="connsiteX2" fmla="*/ 8767094 w 8778240"/>
                <a:gd name="connsiteY2" fmla="*/ 72310 h 731520"/>
                <a:gd name="connsiteX3" fmla="*/ 8778240 w 8778240"/>
                <a:gd name="connsiteY3" fmla="*/ 182880 h 731520"/>
                <a:gd name="connsiteX4" fmla="*/ 8443156 w 8778240"/>
                <a:gd name="connsiteY4" fmla="*/ 688405 h 731520"/>
                <a:gd name="connsiteX5" fmla="*/ 8340172 w 8778240"/>
                <a:gd name="connsiteY5" fmla="*/ 720374 h 731520"/>
                <a:gd name="connsiteX6" fmla="*/ 8229600 w 8778240"/>
                <a:gd name="connsiteY6" fmla="*/ 731520 h 731520"/>
                <a:gd name="connsiteX7" fmla="*/ 548640 w 8778240"/>
                <a:gd name="connsiteY7" fmla="*/ 731520 h 731520"/>
                <a:gd name="connsiteX8" fmla="*/ 438069 w 8778240"/>
                <a:gd name="connsiteY8" fmla="*/ 720374 h 731520"/>
                <a:gd name="connsiteX9" fmla="*/ 335084 w 8778240"/>
                <a:gd name="connsiteY9" fmla="*/ 688405 h 731520"/>
                <a:gd name="connsiteX10" fmla="*/ 0 w 8778240"/>
                <a:gd name="connsiteY10" fmla="*/ 182880 h 731520"/>
                <a:gd name="connsiteX11" fmla="*/ 11146 w 8778240"/>
                <a:gd name="connsiteY11" fmla="*/ 72310 h 731520"/>
                <a:gd name="connsiteX12" fmla="*/ 33593 w 8778240"/>
                <a:gd name="connsiteY12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78240" h="731520">
                  <a:moveTo>
                    <a:pt x="33593" y="0"/>
                  </a:moveTo>
                  <a:lnTo>
                    <a:pt x="8744647" y="0"/>
                  </a:lnTo>
                  <a:lnTo>
                    <a:pt x="8767094" y="72310"/>
                  </a:lnTo>
                  <a:cubicBezTo>
                    <a:pt x="8774402" y="108025"/>
                    <a:pt x="8778240" y="145004"/>
                    <a:pt x="8778240" y="182880"/>
                  </a:cubicBezTo>
                  <a:cubicBezTo>
                    <a:pt x="8778240" y="410135"/>
                    <a:pt x="8640071" y="605117"/>
                    <a:pt x="8443156" y="688405"/>
                  </a:cubicBezTo>
                  <a:lnTo>
                    <a:pt x="8340172" y="720374"/>
                  </a:lnTo>
                  <a:lnTo>
                    <a:pt x="8229600" y="731520"/>
                  </a:lnTo>
                  <a:lnTo>
                    <a:pt x="548640" y="731520"/>
                  </a:lnTo>
                  <a:lnTo>
                    <a:pt x="438069" y="720374"/>
                  </a:lnTo>
                  <a:lnTo>
                    <a:pt x="335084" y="688405"/>
                  </a:lnTo>
                  <a:cubicBezTo>
                    <a:pt x="138169" y="605117"/>
                    <a:pt x="0" y="410135"/>
                    <a:pt x="0" y="182880"/>
                  </a:cubicBezTo>
                  <a:cubicBezTo>
                    <a:pt x="0" y="145004"/>
                    <a:pt x="3838" y="108025"/>
                    <a:pt x="11146" y="72310"/>
                  </a:cubicBezTo>
                  <a:lnTo>
                    <a:pt x="3359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9608250" y="3038047"/>
              <a:ext cx="731520" cy="731520"/>
            </a:xfrm>
            <a:custGeom>
              <a:avLst/>
              <a:gdLst>
                <a:gd name="connsiteX0" fmla="*/ 630862 w 731520"/>
                <a:gd name="connsiteY0" fmla="*/ 0 h 731520"/>
                <a:gd name="connsiteX1" fmla="*/ 731520 w 731520"/>
                <a:gd name="connsiteY1" fmla="*/ 0 h 731520"/>
                <a:gd name="connsiteX2" fmla="*/ 0 w 731520"/>
                <a:gd name="connsiteY2" fmla="*/ 731520 h 731520"/>
                <a:gd name="connsiteX3" fmla="*/ 110570 w 731520"/>
                <a:gd name="connsiteY3" fmla="*/ 720374 h 731520"/>
                <a:gd name="connsiteX4" fmla="*/ 110572 w 731520"/>
                <a:gd name="connsiteY4" fmla="*/ 720374 h 731520"/>
                <a:gd name="connsiteX5" fmla="*/ 128998 w 731520"/>
                <a:gd name="connsiteY5" fmla="*/ 718516 h 731520"/>
                <a:gd name="connsiteX6" fmla="*/ 640080 w 731520"/>
                <a:gd name="connsiteY6" fmla="*/ 91440 h 731520"/>
                <a:gd name="connsiteX7" fmla="*/ 630862 w 731520"/>
                <a:gd name="connsiteY7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0" h="731520">
                  <a:moveTo>
                    <a:pt x="630862" y="0"/>
                  </a:moveTo>
                  <a:lnTo>
                    <a:pt x="731520" y="0"/>
                  </a:lnTo>
                  <a:cubicBezTo>
                    <a:pt x="731520" y="404007"/>
                    <a:pt x="404007" y="731520"/>
                    <a:pt x="0" y="731520"/>
                  </a:cubicBezTo>
                  <a:cubicBezTo>
                    <a:pt x="37876" y="731520"/>
                    <a:pt x="74855" y="727682"/>
                    <a:pt x="110570" y="720374"/>
                  </a:cubicBezTo>
                  <a:lnTo>
                    <a:pt x="110572" y="720374"/>
                  </a:lnTo>
                  <a:lnTo>
                    <a:pt x="128998" y="718516"/>
                  </a:lnTo>
                  <a:cubicBezTo>
                    <a:pt x="420672" y="658831"/>
                    <a:pt x="640080" y="400758"/>
                    <a:pt x="640080" y="91440"/>
                  </a:cubicBezTo>
                  <a:lnTo>
                    <a:pt x="63086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9608250" y="3038047"/>
              <a:ext cx="923612" cy="731520"/>
            </a:xfrm>
            <a:custGeom>
              <a:avLst/>
              <a:gdLst>
                <a:gd name="connsiteX0" fmla="*/ 817597 w 923612"/>
                <a:gd name="connsiteY0" fmla="*/ 0 h 731520"/>
                <a:gd name="connsiteX1" fmla="*/ 923612 w 923612"/>
                <a:gd name="connsiteY1" fmla="*/ 0 h 731520"/>
                <a:gd name="connsiteX2" fmla="*/ 917712 w 923612"/>
                <a:gd name="connsiteY2" fmla="*/ 38654 h 731520"/>
                <a:gd name="connsiteX3" fmla="*/ 67595 w 923612"/>
                <a:gd name="connsiteY3" fmla="*/ 731520 h 731520"/>
                <a:gd name="connsiteX4" fmla="*/ 0 w 923612"/>
                <a:gd name="connsiteY4" fmla="*/ 731520 h 731520"/>
                <a:gd name="connsiteX5" fmla="*/ 806240 w 923612"/>
                <a:gd name="connsiteY5" fmla="*/ 74415 h 731520"/>
                <a:gd name="connsiteX6" fmla="*/ 817597 w 923612"/>
                <a:gd name="connsiteY6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612" h="731520">
                  <a:moveTo>
                    <a:pt x="817597" y="0"/>
                  </a:moveTo>
                  <a:lnTo>
                    <a:pt x="923612" y="0"/>
                  </a:lnTo>
                  <a:lnTo>
                    <a:pt x="917712" y="38654"/>
                  </a:lnTo>
                  <a:cubicBezTo>
                    <a:pt x="836798" y="434072"/>
                    <a:pt x="486933" y="731520"/>
                    <a:pt x="67595" y="731520"/>
                  </a:cubicBezTo>
                  <a:lnTo>
                    <a:pt x="0" y="731520"/>
                  </a:lnTo>
                  <a:cubicBezTo>
                    <a:pt x="397694" y="731520"/>
                    <a:pt x="729502" y="449424"/>
                    <a:pt x="806240" y="74415"/>
                  </a:cubicBezTo>
                  <a:lnTo>
                    <a:pt x="817597" y="0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50000"/>
                  </a:schemeClr>
                </a:gs>
                <a:gs pos="74000">
                  <a:schemeClr val="accent6">
                    <a:lumMod val="50000"/>
                  </a:schemeClr>
                </a:gs>
                <a:gs pos="83000">
                  <a:schemeClr val="accent6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0" y="6126480"/>
            <a:ext cx="12192000" cy="731520"/>
            <a:chOff x="1003679" y="3038047"/>
            <a:chExt cx="9528183" cy="731520"/>
          </a:xfrm>
        </p:grpSpPr>
        <p:sp>
          <p:nvSpPr>
            <p:cNvPr id="40" name="Freeform 39"/>
            <p:cNvSpPr/>
            <p:nvPr/>
          </p:nvSpPr>
          <p:spPr>
            <a:xfrm>
              <a:off x="1109693" y="3038047"/>
              <a:ext cx="817597" cy="731520"/>
            </a:xfrm>
            <a:custGeom>
              <a:avLst/>
              <a:gdLst>
                <a:gd name="connsiteX0" fmla="*/ 0 w 817597"/>
                <a:gd name="connsiteY0" fmla="*/ 0 h 731520"/>
                <a:gd name="connsiteX1" fmla="*/ 86077 w 817597"/>
                <a:gd name="connsiteY1" fmla="*/ 0 h 731520"/>
                <a:gd name="connsiteX2" fmla="*/ 817597 w 817597"/>
                <a:gd name="connsiteY2" fmla="*/ 731520 h 731520"/>
                <a:gd name="connsiteX3" fmla="*/ 11357 w 817597"/>
                <a:gd name="connsiteY3" fmla="*/ 74415 h 731520"/>
                <a:gd name="connsiteX4" fmla="*/ 0 w 817597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597" h="731520">
                  <a:moveTo>
                    <a:pt x="0" y="0"/>
                  </a:moveTo>
                  <a:lnTo>
                    <a:pt x="86077" y="0"/>
                  </a:lnTo>
                  <a:cubicBezTo>
                    <a:pt x="86077" y="404007"/>
                    <a:pt x="413590" y="731520"/>
                    <a:pt x="817597" y="731520"/>
                  </a:cubicBezTo>
                  <a:cubicBezTo>
                    <a:pt x="419903" y="731520"/>
                    <a:pt x="88095" y="449424"/>
                    <a:pt x="11357" y="7441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A42700"/>
                </a:gs>
                <a:gs pos="74000">
                  <a:srgbClr val="A42700"/>
                </a:gs>
                <a:gs pos="83000">
                  <a:srgbClr val="A42700"/>
                </a:gs>
                <a:gs pos="100000">
                  <a:srgbClr val="A427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287210" y="3038047"/>
              <a:ext cx="529509" cy="720374"/>
            </a:xfrm>
            <a:custGeom>
              <a:avLst/>
              <a:gdLst>
                <a:gd name="connsiteX0" fmla="*/ 9218 w 529509"/>
                <a:gd name="connsiteY0" fmla="*/ 0 h 720374"/>
                <a:gd name="connsiteX1" fmla="*/ 125033 w 529509"/>
                <a:gd name="connsiteY1" fmla="*/ 0 h 720374"/>
                <a:gd name="connsiteX2" fmla="*/ 102586 w 529509"/>
                <a:gd name="connsiteY2" fmla="*/ 72310 h 720374"/>
                <a:gd name="connsiteX3" fmla="*/ 91440 w 529509"/>
                <a:gd name="connsiteY3" fmla="*/ 182880 h 720374"/>
                <a:gd name="connsiteX4" fmla="*/ 426524 w 529509"/>
                <a:gd name="connsiteY4" fmla="*/ 688405 h 720374"/>
                <a:gd name="connsiteX5" fmla="*/ 529509 w 529509"/>
                <a:gd name="connsiteY5" fmla="*/ 720374 h 720374"/>
                <a:gd name="connsiteX6" fmla="*/ 511082 w 529509"/>
                <a:gd name="connsiteY6" fmla="*/ 718516 h 720374"/>
                <a:gd name="connsiteX7" fmla="*/ 0 w 529509"/>
                <a:gd name="connsiteY7" fmla="*/ 91440 h 720374"/>
                <a:gd name="connsiteX8" fmla="*/ 9218 w 529509"/>
                <a:gd name="connsiteY8" fmla="*/ 0 h 72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509" h="720374">
                  <a:moveTo>
                    <a:pt x="9218" y="0"/>
                  </a:moveTo>
                  <a:lnTo>
                    <a:pt x="125033" y="0"/>
                  </a:lnTo>
                  <a:lnTo>
                    <a:pt x="102586" y="72310"/>
                  </a:lnTo>
                  <a:cubicBezTo>
                    <a:pt x="95278" y="108025"/>
                    <a:pt x="91440" y="145004"/>
                    <a:pt x="91440" y="182880"/>
                  </a:cubicBezTo>
                  <a:cubicBezTo>
                    <a:pt x="91440" y="410135"/>
                    <a:pt x="229609" y="605117"/>
                    <a:pt x="426524" y="688405"/>
                  </a:cubicBezTo>
                  <a:lnTo>
                    <a:pt x="529509" y="720374"/>
                  </a:lnTo>
                  <a:lnTo>
                    <a:pt x="511082" y="718516"/>
                  </a:lnTo>
                  <a:cubicBezTo>
                    <a:pt x="219408" y="658831"/>
                    <a:pt x="0" y="400758"/>
                    <a:pt x="0" y="91440"/>
                  </a:cubicBezTo>
                  <a:lnTo>
                    <a:pt x="9218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9718822" y="3038047"/>
              <a:ext cx="529508" cy="720374"/>
            </a:xfrm>
            <a:custGeom>
              <a:avLst/>
              <a:gdLst>
                <a:gd name="connsiteX0" fmla="*/ 404475 w 529508"/>
                <a:gd name="connsiteY0" fmla="*/ 0 h 720374"/>
                <a:gd name="connsiteX1" fmla="*/ 520290 w 529508"/>
                <a:gd name="connsiteY1" fmla="*/ 0 h 720374"/>
                <a:gd name="connsiteX2" fmla="*/ 529508 w 529508"/>
                <a:gd name="connsiteY2" fmla="*/ 91440 h 720374"/>
                <a:gd name="connsiteX3" fmla="*/ 18426 w 529508"/>
                <a:gd name="connsiteY3" fmla="*/ 718516 h 720374"/>
                <a:gd name="connsiteX4" fmla="*/ 0 w 529508"/>
                <a:gd name="connsiteY4" fmla="*/ 720374 h 720374"/>
                <a:gd name="connsiteX5" fmla="*/ 102984 w 529508"/>
                <a:gd name="connsiteY5" fmla="*/ 688405 h 720374"/>
                <a:gd name="connsiteX6" fmla="*/ 438068 w 529508"/>
                <a:gd name="connsiteY6" fmla="*/ 182880 h 720374"/>
                <a:gd name="connsiteX7" fmla="*/ 426922 w 529508"/>
                <a:gd name="connsiteY7" fmla="*/ 72310 h 720374"/>
                <a:gd name="connsiteX8" fmla="*/ 404475 w 529508"/>
                <a:gd name="connsiteY8" fmla="*/ 0 h 72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508" h="720374">
                  <a:moveTo>
                    <a:pt x="404475" y="0"/>
                  </a:moveTo>
                  <a:lnTo>
                    <a:pt x="520290" y="0"/>
                  </a:lnTo>
                  <a:lnTo>
                    <a:pt x="529508" y="91440"/>
                  </a:lnTo>
                  <a:cubicBezTo>
                    <a:pt x="529508" y="400758"/>
                    <a:pt x="310100" y="658831"/>
                    <a:pt x="18426" y="718516"/>
                  </a:cubicBezTo>
                  <a:lnTo>
                    <a:pt x="0" y="720374"/>
                  </a:lnTo>
                  <a:lnTo>
                    <a:pt x="102984" y="688405"/>
                  </a:lnTo>
                  <a:cubicBezTo>
                    <a:pt x="299899" y="605117"/>
                    <a:pt x="438068" y="410135"/>
                    <a:pt x="438068" y="182880"/>
                  </a:cubicBezTo>
                  <a:cubicBezTo>
                    <a:pt x="438068" y="145004"/>
                    <a:pt x="434230" y="108025"/>
                    <a:pt x="426922" y="72310"/>
                  </a:cubicBezTo>
                  <a:lnTo>
                    <a:pt x="404475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9608250" y="3038047"/>
              <a:ext cx="817597" cy="731520"/>
            </a:xfrm>
            <a:custGeom>
              <a:avLst/>
              <a:gdLst>
                <a:gd name="connsiteX0" fmla="*/ 731520 w 817597"/>
                <a:gd name="connsiteY0" fmla="*/ 0 h 731520"/>
                <a:gd name="connsiteX1" fmla="*/ 817597 w 817597"/>
                <a:gd name="connsiteY1" fmla="*/ 0 h 731520"/>
                <a:gd name="connsiteX2" fmla="*/ 806240 w 817597"/>
                <a:gd name="connsiteY2" fmla="*/ 74415 h 731520"/>
                <a:gd name="connsiteX3" fmla="*/ 0 w 817597"/>
                <a:gd name="connsiteY3" fmla="*/ 731520 h 731520"/>
                <a:gd name="connsiteX4" fmla="*/ 731520 w 817597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597" h="731520">
                  <a:moveTo>
                    <a:pt x="731520" y="0"/>
                  </a:moveTo>
                  <a:lnTo>
                    <a:pt x="817597" y="0"/>
                  </a:lnTo>
                  <a:lnTo>
                    <a:pt x="806240" y="74415"/>
                  </a:lnTo>
                  <a:cubicBezTo>
                    <a:pt x="729502" y="449424"/>
                    <a:pt x="397694" y="731520"/>
                    <a:pt x="0" y="731520"/>
                  </a:cubicBezTo>
                  <a:cubicBezTo>
                    <a:pt x="404007" y="731520"/>
                    <a:pt x="731520" y="404007"/>
                    <a:pt x="731520" y="0"/>
                  </a:cubicBezTo>
                  <a:close/>
                </a:path>
              </a:pathLst>
            </a:custGeom>
            <a:gradFill>
              <a:gsLst>
                <a:gs pos="0">
                  <a:srgbClr val="A42700"/>
                </a:gs>
                <a:gs pos="74000">
                  <a:srgbClr val="A42700"/>
                </a:gs>
                <a:gs pos="83000">
                  <a:srgbClr val="A42700"/>
                </a:gs>
                <a:gs pos="100000">
                  <a:srgbClr val="A427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1816719" y="3758421"/>
              <a:ext cx="110571" cy="11146"/>
            </a:xfrm>
            <a:custGeom>
              <a:avLst/>
              <a:gdLst>
                <a:gd name="connsiteX0" fmla="*/ 0 w 110571"/>
                <a:gd name="connsiteY0" fmla="*/ 0 h 11146"/>
                <a:gd name="connsiteX1" fmla="*/ 110571 w 110571"/>
                <a:gd name="connsiteY1" fmla="*/ 11146 h 11146"/>
                <a:gd name="connsiteX2" fmla="*/ 1 w 110571"/>
                <a:gd name="connsiteY2" fmla="*/ 0 h 11146"/>
                <a:gd name="connsiteX3" fmla="*/ 0 w 110571"/>
                <a:gd name="connsiteY3" fmla="*/ 0 h 1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71" h="11146">
                  <a:moveTo>
                    <a:pt x="0" y="0"/>
                  </a:moveTo>
                  <a:lnTo>
                    <a:pt x="110571" y="11146"/>
                  </a:lnTo>
                  <a:cubicBezTo>
                    <a:pt x="72695" y="11146"/>
                    <a:pt x="35716" y="7308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9608250" y="3758421"/>
              <a:ext cx="110572" cy="11146"/>
            </a:xfrm>
            <a:custGeom>
              <a:avLst/>
              <a:gdLst>
                <a:gd name="connsiteX0" fmla="*/ 110572 w 110572"/>
                <a:gd name="connsiteY0" fmla="*/ 0 h 11146"/>
                <a:gd name="connsiteX1" fmla="*/ 110570 w 110572"/>
                <a:gd name="connsiteY1" fmla="*/ 0 h 11146"/>
                <a:gd name="connsiteX2" fmla="*/ 0 w 110572"/>
                <a:gd name="connsiteY2" fmla="*/ 11146 h 11146"/>
                <a:gd name="connsiteX3" fmla="*/ 110572 w 110572"/>
                <a:gd name="connsiteY3" fmla="*/ 0 h 1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72" h="11146">
                  <a:moveTo>
                    <a:pt x="110572" y="0"/>
                  </a:moveTo>
                  <a:lnTo>
                    <a:pt x="110570" y="0"/>
                  </a:lnTo>
                  <a:cubicBezTo>
                    <a:pt x="74855" y="7308"/>
                    <a:pt x="37876" y="11146"/>
                    <a:pt x="0" y="11146"/>
                  </a:cubicBezTo>
                  <a:lnTo>
                    <a:pt x="11057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1003679" y="3038047"/>
              <a:ext cx="923611" cy="731520"/>
            </a:xfrm>
            <a:custGeom>
              <a:avLst/>
              <a:gdLst>
                <a:gd name="connsiteX0" fmla="*/ 0 w 923611"/>
                <a:gd name="connsiteY0" fmla="*/ 0 h 731520"/>
                <a:gd name="connsiteX1" fmla="*/ 106014 w 923611"/>
                <a:gd name="connsiteY1" fmla="*/ 0 h 731520"/>
                <a:gd name="connsiteX2" fmla="*/ 117371 w 923611"/>
                <a:gd name="connsiteY2" fmla="*/ 74415 h 731520"/>
                <a:gd name="connsiteX3" fmla="*/ 923611 w 923611"/>
                <a:gd name="connsiteY3" fmla="*/ 731520 h 731520"/>
                <a:gd name="connsiteX4" fmla="*/ 856017 w 923611"/>
                <a:gd name="connsiteY4" fmla="*/ 731520 h 731520"/>
                <a:gd name="connsiteX5" fmla="*/ 5900 w 923611"/>
                <a:gd name="connsiteY5" fmla="*/ 38654 h 731520"/>
                <a:gd name="connsiteX6" fmla="*/ 0 w 923611"/>
                <a:gd name="connsiteY6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611" h="731520">
                  <a:moveTo>
                    <a:pt x="0" y="0"/>
                  </a:moveTo>
                  <a:lnTo>
                    <a:pt x="106014" y="0"/>
                  </a:lnTo>
                  <a:lnTo>
                    <a:pt x="117371" y="74415"/>
                  </a:lnTo>
                  <a:cubicBezTo>
                    <a:pt x="194109" y="449424"/>
                    <a:pt x="525917" y="731520"/>
                    <a:pt x="923611" y="731520"/>
                  </a:cubicBezTo>
                  <a:lnTo>
                    <a:pt x="856017" y="731520"/>
                  </a:lnTo>
                  <a:cubicBezTo>
                    <a:pt x="436679" y="731520"/>
                    <a:pt x="86814" y="434072"/>
                    <a:pt x="5900" y="38654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50000"/>
                  </a:schemeClr>
                </a:gs>
                <a:gs pos="74000">
                  <a:schemeClr val="accent6">
                    <a:lumMod val="50000"/>
                  </a:schemeClr>
                </a:gs>
                <a:gs pos="83000">
                  <a:schemeClr val="accent6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1195770" y="3038047"/>
              <a:ext cx="731520" cy="731520"/>
            </a:xfrm>
            <a:custGeom>
              <a:avLst/>
              <a:gdLst>
                <a:gd name="connsiteX0" fmla="*/ 0 w 731520"/>
                <a:gd name="connsiteY0" fmla="*/ 0 h 731520"/>
                <a:gd name="connsiteX1" fmla="*/ 100658 w 731520"/>
                <a:gd name="connsiteY1" fmla="*/ 0 h 731520"/>
                <a:gd name="connsiteX2" fmla="*/ 91440 w 731520"/>
                <a:gd name="connsiteY2" fmla="*/ 91440 h 731520"/>
                <a:gd name="connsiteX3" fmla="*/ 602522 w 731520"/>
                <a:gd name="connsiteY3" fmla="*/ 718516 h 731520"/>
                <a:gd name="connsiteX4" fmla="*/ 620949 w 731520"/>
                <a:gd name="connsiteY4" fmla="*/ 720374 h 731520"/>
                <a:gd name="connsiteX5" fmla="*/ 620950 w 731520"/>
                <a:gd name="connsiteY5" fmla="*/ 720374 h 731520"/>
                <a:gd name="connsiteX6" fmla="*/ 731520 w 731520"/>
                <a:gd name="connsiteY6" fmla="*/ 731520 h 731520"/>
                <a:gd name="connsiteX7" fmla="*/ 0 w 731520"/>
                <a:gd name="connsiteY7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0" h="731520">
                  <a:moveTo>
                    <a:pt x="0" y="0"/>
                  </a:moveTo>
                  <a:lnTo>
                    <a:pt x="100658" y="0"/>
                  </a:lnTo>
                  <a:lnTo>
                    <a:pt x="91440" y="91440"/>
                  </a:lnTo>
                  <a:cubicBezTo>
                    <a:pt x="91440" y="400758"/>
                    <a:pt x="310848" y="658831"/>
                    <a:pt x="602522" y="718516"/>
                  </a:cubicBezTo>
                  <a:lnTo>
                    <a:pt x="620949" y="720374"/>
                  </a:lnTo>
                  <a:lnTo>
                    <a:pt x="620950" y="720374"/>
                  </a:lnTo>
                  <a:cubicBezTo>
                    <a:pt x="656665" y="727682"/>
                    <a:pt x="693644" y="731520"/>
                    <a:pt x="731520" y="731520"/>
                  </a:cubicBezTo>
                  <a:cubicBezTo>
                    <a:pt x="327513" y="731520"/>
                    <a:pt x="0" y="404007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1378650" y="3038047"/>
              <a:ext cx="8778240" cy="731520"/>
            </a:xfrm>
            <a:custGeom>
              <a:avLst/>
              <a:gdLst>
                <a:gd name="connsiteX0" fmla="*/ 33593 w 8778240"/>
                <a:gd name="connsiteY0" fmla="*/ 0 h 731520"/>
                <a:gd name="connsiteX1" fmla="*/ 8744647 w 8778240"/>
                <a:gd name="connsiteY1" fmla="*/ 0 h 731520"/>
                <a:gd name="connsiteX2" fmla="*/ 8767094 w 8778240"/>
                <a:gd name="connsiteY2" fmla="*/ 72310 h 731520"/>
                <a:gd name="connsiteX3" fmla="*/ 8778240 w 8778240"/>
                <a:gd name="connsiteY3" fmla="*/ 182880 h 731520"/>
                <a:gd name="connsiteX4" fmla="*/ 8443156 w 8778240"/>
                <a:gd name="connsiteY4" fmla="*/ 688405 h 731520"/>
                <a:gd name="connsiteX5" fmla="*/ 8340172 w 8778240"/>
                <a:gd name="connsiteY5" fmla="*/ 720374 h 731520"/>
                <a:gd name="connsiteX6" fmla="*/ 8229600 w 8778240"/>
                <a:gd name="connsiteY6" fmla="*/ 731520 h 731520"/>
                <a:gd name="connsiteX7" fmla="*/ 548640 w 8778240"/>
                <a:gd name="connsiteY7" fmla="*/ 731520 h 731520"/>
                <a:gd name="connsiteX8" fmla="*/ 438069 w 8778240"/>
                <a:gd name="connsiteY8" fmla="*/ 720374 h 731520"/>
                <a:gd name="connsiteX9" fmla="*/ 335084 w 8778240"/>
                <a:gd name="connsiteY9" fmla="*/ 688405 h 731520"/>
                <a:gd name="connsiteX10" fmla="*/ 0 w 8778240"/>
                <a:gd name="connsiteY10" fmla="*/ 182880 h 731520"/>
                <a:gd name="connsiteX11" fmla="*/ 11146 w 8778240"/>
                <a:gd name="connsiteY11" fmla="*/ 72310 h 731520"/>
                <a:gd name="connsiteX12" fmla="*/ 33593 w 8778240"/>
                <a:gd name="connsiteY12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78240" h="731520">
                  <a:moveTo>
                    <a:pt x="33593" y="0"/>
                  </a:moveTo>
                  <a:lnTo>
                    <a:pt x="8744647" y="0"/>
                  </a:lnTo>
                  <a:lnTo>
                    <a:pt x="8767094" y="72310"/>
                  </a:lnTo>
                  <a:cubicBezTo>
                    <a:pt x="8774402" y="108025"/>
                    <a:pt x="8778240" y="145004"/>
                    <a:pt x="8778240" y="182880"/>
                  </a:cubicBezTo>
                  <a:cubicBezTo>
                    <a:pt x="8778240" y="410135"/>
                    <a:pt x="8640071" y="605117"/>
                    <a:pt x="8443156" y="688405"/>
                  </a:cubicBezTo>
                  <a:lnTo>
                    <a:pt x="8340172" y="720374"/>
                  </a:lnTo>
                  <a:lnTo>
                    <a:pt x="8229600" y="731520"/>
                  </a:lnTo>
                  <a:lnTo>
                    <a:pt x="548640" y="731520"/>
                  </a:lnTo>
                  <a:lnTo>
                    <a:pt x="438069" y="720374"/>
                  </a:lnTo>
                  <a:lnTo>
                    <a:pt x="335084" y="688405"/>
                  </a:lnTo>
                  <a:cubicBezTo>
                    <a:pt x="138169" y="605117"/>
                    <a:pt x="0" y="410135"/>
                    <a:pt x="0" y="182880"/>
                  </a:cubicBezTo>
                  <a:cubicBezTo>
                    <a:pt x="0" y="145004"/>
                    <a:pt x="3838" y="108025"/>
                    <a:pt x="11146" y="72310"/>
                  </a:cubicBezTo>
                  <a:lnTo>
                    <a:pt x="3359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9608250" y="3038047"/>
              <a:ext cx="731520" cy="731520"/>
            </a:xfrm>
            <a:custGeom>
              <a:avLst/>
              <a:gdLst>
                <a:gd name="connsiteX0" fmla="*/ 630862 w 731520"/>
                <a:gd name="connsiteY0" fmla="*/ 0 h 731520"/>
                <a:gd name="connsiteX1" fmla="*/ 731520 w 731520"/>
                <a:gd name="connsiteY1" fmla="*/ 0 h 731520"/>
                <a:gd name="connsiteX2" fmla="*/ 0 w 731520"/>
                <a:gd name="connsiteY2" fmla="*/ 731520 h 731520"/>
                <a:gd name="connsiteX3" fmla="*/ 110570 w 731520"/>
                <a:gd name="connsiteY3" fmla="*/ 720374 h 731520"/>
                <a:gd name="connsiteX4" fmla="*/ 110572 w 731520"/>
                <a:gd name="connsiteY4" fmla="*/ 720374 h 731520"/>
                <a:gd name="connsiteX5" fmla="*/ 128998 w 731520"/>
                <a:gd name="connsiteY5" fmla="*/ 718516 h 731520"/>
                <a:gd name="connsiteX6" fmla="*/ 640080 w 731520"/>
                <a:gd name="connsiteY6" fmla="*/ 91440 h 731520"/>
                <a:gd name="connsiteX7" fmla="*/ 630862 w 731520"/>
                <a:gd name="connsiteY7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0" h="731520">
                  <a:moveTo>
                    <a:pt x="630862" y="0"/>
                  </a:moveTo>
                  <a:lnTo>
                    <a:pt x="731520" y="0"/>
                  </a:lnTo>
                  <a:cubicBezTo>
                    <a:pt x="731520" y="404007"/>
                    <a:pt x="404007" y="731520"/>
                    <a:pt x="0" y="731520"/>
                  </a:cubicBezTo>
                  <a:cubicBezTo>
                    <a:pt x="37876" y="731520"/>
                    <a:pt x="74855" y="727682"/>
                    <a:pt x="110570" y="720374"/>
                  </a:cubicBezTo>
                  <a:lnTo>
                    <a:pt x="110572" y="720374"/>
                  </a:lnTo>
                  <a:lnTo>
                    <a:pt x="128998" y="718516"/>
                  </a:lnTo>
                  <a:cubicBezTo>
                    <a:pt x="420672" y="658831"/>
                    <a:pt x="640080" y="400758"/>
                    <a:pt x="640080" y="91440"/>
                  </a:cubicBezTo>
                  <a:lnTo>
                    <a:pt x="63086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9608250" y="3038047"/>
              <a:ext cx="923612" cy="731520"/>
            </a:xfrm>
            <a:custGeom>
              <a:avLst/>
              <a:gdLst>
                <a:gd name="connsiteX0" fmla="*/ 817597 w 923612"/>
                <a:gd name="connsiteY0" fmla="*/ 0 h 731520"/>
                <a:gd name="connsiteX1" fmla="*/ 923612 w 923612"/>
                <a:gd name="connsiteY1" fmla="*/ 0 h 731520"/>
                <a:gd name="connsiteX2" fmla="*/ 917712 w 923612"/>
                <a:gd name="connsiteY2" fmla="*/ 38654 h 731520"/>
                <a:gd name="connsiteX3" fmla="*/ 67595 w 923612"/>
                <a:gd name="connsiteY3" fmla="*/ 731520 h 731520"/>
                <a:gd name="connsiteX4" fmla="*/ 0 w 923612"/>
                <a:gd name="connsiteY4" fmla="*/ 731520 h 731520"/>
                <a:gd name="connsiteX5" fmla="*/ 806240 w 923612"/>
                <a:gd name="connsiteY5" fmla="*/ 74415 h 731520"/>
                <a:gd name="connsiteX6" fmla="*/ 817597 w 923612"/>
                <a:gd name="connsiteY6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612" h="731520">
                  <a:moveTo>
                    <a:pt x="817597" y="0"/>
                  </a:moveTo>
                  <a:lnTo>
                    <a:pt x="923612" y="0"/>
                  </a:lnTo>
                  <a:lnTo>
                    <a:pt x="917712" y="38654"/>
                  </a:lnTo>
                  <a:cubicBezTo>
                    <a:pt x="836798" y="434072"/>
                    <a:pt x="486933" y="731520"/>
                    <a:pt x="67595" y="731520"/>
                  </a:cubicBezTo>
                  <a:lnTo>
                    <a:pt x="0" y="731520"/>
                  </a:lnTo>
                  <a:cubicBezTo>
                    <a:pt x="397694" y="731520"/>
                    <a:pt x="729502" y="449424"/>
                    <a:pt x="806240" y="74415"/>
                  </a:cubicBezTo>
                  <a:lnTo>
                    <a:pt x="817597" y="0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50000"/>
                  </a:schemeClr>
                </a:gs>
                <a:gs pos="74000">
                  <a:schemeClr val="accent6">
                    <a:lumMod val="50000"/>
                  </a:schemeClr>
                </a:gs>
                <a:gs pos="83000">
                  <a:schemeClr val="accent6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882432" y="0"/>
            <a:ext cx="6427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তরান্বিতকরণ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03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920000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920000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43" grpId="0" animBg="1"/>
      <p:bldP spid="44" grpId="0"/>
      <p:bldP spid="45" grpId="0" animBg="1"/>
      <p:bldP spid="46" grpId="0"/>
      <p:bldP spid="47" grpId="0" animBg="1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920000">
            <a:off x="-40106" y="1443789"/>
            <a:ext cx="385011" cy="3753854"/>
            <a:chOff x="-40106" y="1443789"/>
            <a:chExt cx="385011" cy="3753854"/>
          </a:xfrm>
        </p:grpSpPr>
        <p:sp>
          <p:nvSpPr>
            <p:cNvPr id="11" name="Isosceles Triangle 10"/>
            <p:cNvSpPr/>
            <p:nvPr/>
          </p:nvSpPr>
          <p:spPr>
            <a:xfrm>
              <a:off x="0" y="1443789"/>
              <a:ext cx="304800" cy="1876927"/>
            </a:xfrm>
            <a:prstGeom prst="triangle">
              <a:avLst/>
            </a:prstGeom>
            <a:solidFill>
              <a:srgbClr val="D22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Isosceles Triangle 31"/>
            <p:cNvSpPr/>
            <p:nvPr/>
          </p:nvSpPr>
          <p:spPr>
            <a:xfrm flipV="1">
              <a:off x="0" y="3320716"/>
              <a:ext cx="304800" cy="187692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-40106" y="3128692"/>
              <a:ext cx="385011" cy="384048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Arc 13"/>
          <p:cNvSpPr/>
          <p:nvPr/>
        </p:nvSpPr>
        <p:spPr>
          <a:xfrm>
            <a:off x="-2354099" y="865471"/>
            <a:ext cx="4648120" cy="5021981"/>
          </a:xfrm>
          <a:prstGeom prst="arc">
            <a:avLst>
              <a:gd name="adj1" fmla="val 16200000"/>
              <a:gd name="adj2" fmla="val 5382754"/>
            </a:avLst>
          </a:prstGeom>
          <a:ln w="508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91664" y="963508"/>
            <a:ext cx="640080" cy="64008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37807" y="962705"/>
            <a:ext cx="7048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পুঞ্জীভূত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প্রবণতা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1865543" y="1951293"/>
            <a:ext cx="640080" cy="64008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711687" y="1950490"/>
            <a:ext cx="4445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প্রবণতা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988313" y="3088175"/>
            <a:ext cx="640080" cy="64008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834456" y="3087372"/>
            <a:ext cx="3321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বঞ্চিতদের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731744" y="4199640"/>
            <a:ext cx="640080" cy="64008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577888" y="4198837"/>
            <a:ext cx="3239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অনুন্নত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 flipV="1">
            <a:off x="0" y="0"/>
            <a:ext cx="12192000" cy="731520"/>
            <a:chOff x="1003679" y="3038047"/>
            <a:chExt cx="9528183" cy="731520"/>
          </a:xfrm>
        </p:grpSpPr>
        <p:sp>
          <p:nvSpPr>
            <p:cNvPr id="27" name="Freeform 26"/>
            <p:cNvSpPr/>
            <p:nvPr/>
          </p:nvSpPr>
          <p:spPr>
            <a:xfrm>
              <a:off x="1109693" y="3038047"/>
              <a:ext cx="817597" cy="731520"/>
            </a:xfrm>
            <a:custGeom>
              <a:avLst/>
              <a:gdLst>
                <a:gd name="connsiteX0" fmla="*/ 0 w 817597"/>
                <a:gd name="connsiteY0" fmla="*/ 0 h 731520"/>
                <a:gd name="connsiteX1" fmla="*/ 86077 w 817597"/>
                <a:gd name="connsiteY1" fmla="*/ 0 h 731520"/>
                <a:gd name="connsiteX2" fmla="*/ 817597 w 817597"/>
                <a:gd name="connsiteY2" fmla="*/ 731520 h 731520"/>
                <a:gd name="connsiteX3" fmla="*/ 11357 w 817597"/>
                <a:gd name="connsiteY3" fmla="*/ 74415 h 731520"/>
                <a:gd name="connsiteX4" fmla="*/ 0 w 817597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597" h="731520">
                  <a:moveTo>
                    <a:pt x="0" y="0"/>
                  </a:moveTo>
                  <a:lnTo>
                    <a:pt x="86077" y="0"/>
                  </a:lnTo>
                  <a:cubicBezTo>
                    <a:pt x="86077" y="404007"/>
                    <a:pt x="413590" y="731520"/>
                    <a:pt x="817597" y="731520"/>
                  </a:cubicBezTo>
                  <a:cubicBezTo>
                    <a:pt x="419903" y="731520"/>
                    <a:pt x="88095" y="449424"/>
                    <a:pt x="11357" y="7441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A42700"/>
                </a:gs>
                <a:gs pos="74000">
                  <a:srgbClr val="A42700"/>
                </a:gs>
                <a:gs pos="83000">
                  <a:srgbClr val="A42700"/>
                </a:gs>
                <a:gs pos="100000">
                  <a:srgbClr val="A427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287210" y="3038047"/>
              <a:ext cx="529509" cy="720374"/>
            </a:xfrm>
            <a:custGeom>
              <a:avLst/>
              <a:gdLst>
                <a:gd name="connsiteX0" fmla="*/ 9218 w 529509"/>
                <a:gd name="connsiteY0" fmla="*/ 0 h 720374"/>
                <a:gd name="connsiteX1" fmla="*/ 125033 w 529509"/>
                <a:gd name="connsiteY1" fmla="*/ 0 h 720374"/>
                <a:gd name="connsiteX2" fmla="*/ 102586 w 529509"/>
                <a:gd name="connsiteY2" fmla="*/ 72310 h 720374"/>
                <a:gd name="connsiteX3" fmla="*/ 91440 w 529509"/>
                <a:gd name="connsiteY3" fmla="*/ 182880 h 720374"/>
                <a:gd name="connsiteX4" fmla="*/ 426524 w 529509"/>
                <a:gd name="connsiteY4" fmla="*/ 688405 h 720374"/>
                <a:gd name="connsiteX5" fmla="*/ 529509 w 529509"/>
                <a:gd name="connsiteY5" fmla="*/ 720374 h 720374"/>
                <a:gd name="connsiteX6" fmla="*/ 511082 w 529509"/>
                <a:gd name="connsiteY6" fmla="*/ 718516 h 720374"/>
                <a:gd name="connsiteX7" fmla="*/ 0 w 529509"/>
                <a:gd name="connsiteY7" fmla="*/ 91440 h 720374"/>
                <a:gd name="connsiteX8" fmla="*/ 9218 w 529509"/>
                <a:gd name="connsiteY8" fmla="*/ 0 h 72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509" h="720374">
                  <a:moveTo>
                    <a:pt x="9218" y="0"/>
                  </a:moveTo>
                  <a:lnTo>
                    <a:pt x="125033" y="0"/>
                  </a:lnTo>
                  <a:lnTo>
                    <a:pt x="102586" y="72310"/>
                  </a:lnTo>
                  <a:cubicBezTo>
                    <a:pt x="95278" y="108025"/>
                    <a:pt x="91440" y="145004"/>
                    <a:pt x="91440" y="182880"/>
                  </a:cubicBezTo>
                  <a:cubicBezTo>
                    <a:pt x="91440" y="410135"/>
                    <a:pt x="229609" y="605117"/>
                    <a:pt x="426524" y="688405"/>
                  </a:cubicBezTo>
                  <a:lnTo>
                    <a:pt x="529509" y="720374"/>
                  </a:lnTo>
                  <a:lnTo>
                    <a:pt x="511082" y="718516"/>
                  </a:lnTo>
                  <a:cubicBezTo>
                    <a:pt x="219408" y="658831"/>
                    <a:pt x="0" y="400758"/>
                    <a:pt x="0" y="91440"/>
                  </a:cubicBezTo>
                  <a:lnTo>
                    <a:pt x="9218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9718822" y="3038047"/>
              <a:ext cx="529508" cy="720374"/>
            </a:xfrm>
            <a:custGeom>
              <a:avLst/>
              <a:gdLst>
                <a:gd name="connsiteX0" fmla="*/ 404475 w 529508"/>
                <a:gd name="connsiteY0" fmla="*/ 0 h 720374"/>
                <a:gd name="connsiteX1" fmla="*/ 520290 w 529508"/>
                <a:gd name="connsiteY1" fmla="*/ 0 h 720374"/>
                <a:gd name="connsiteX2" fmla="*/ 529508 w 529508"/>
                <a:gd name="connsiteY2" fmla="*/ 91440 h 720374"/>
                <a:gd name="connsiteX3" fmla="*/ 18426 w 529508"/>
                <a:gd name="connsiteY3" fmla="*/ 718516 h 720374"/>
                <a:gd name="connsiteX4" fmla="*/ 0 w 529508"/>
                <a:gd name="connsiteY4" fmla="*/ 720374 h 720374"/>
                <a:gd name="connsiteX5" fmla="*/ 102984 w 529508"/>
                <a:gd name="connsiteY5" fmla="*/ 688405 h 720374"/>
                <a:gd name="connsiteX6" fmla="*/ 438068 w 529508"/>
                <a:gd name="connsiteY6" fmla="*/ 182880 h 720374"/>
                <a:gd name="connsiteX7" fmla="*/ 426922 w 529508"/>
                <a:gd name="connsiteY7" fmla="*/ 72310 h 720374"/>
                <a:gd name="connsiteX8" fmla="*/ 404475 w 529508"/>
                <a:gd name="connsiteY8" fmla="*/ 0 h 72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508" h="720374">
                  <a:moveTo>
                    <a:pt x="404475" y="0"/>
                  </a:moveTo>
                  <a:lnTo>
                    <a:pt x="520290" y="0"/>
                  </a:lnTo>
                  <a:lnTo>
                    <a:pt x="529508" y="91440"/>
                  </a:lnTo>
                  <a:cubicBezTo>
                    <a:pt x="529508" y="400758"/>
                    <a:pt x="310100" y="658831"/>
                    <a:pt x="18426" y="718516"/>
                  </a:cubicBezTo>
                  <a:lnTo>
                    <a:pt x="0" y="720374"/>
                  </a:lnTo>
                  <a:lnTo>
                    <a:pt x="102984" y="688405"/>
                  </a:lnTo>
                  <a:cubicBezTo>
                    <a:pt x="299899" y="605117"/>
                    <a:pt x="438068" y="410135"/>
                    <a:pt x="438068" y="182880"/>
                  </a:cubicBezTo>
                  <a:cubicBezTo>
                    <a:pt x="438068" y="145004"/>
                    <a:pt x="434230" y="108025"/>
                    <a:pt x="426922" y="72310"/>
                  </a:cubicBezTo>
                  <a:lnTo>
                    <a:pt x="404475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9608250" y="3038047"/>
              <a:ext cx="817597" cy="731520"/>
            </a:xfrm>
            <a:custGeom>
              <a:avLst/>
              <a:gdLst>
                <a:gd name="connsiteX0" fmla="*/ 731520 w 817597"/>
                <a:gd name="connsiteY0" fmla="*/ 0 h 731520"/>
                <a:gd name="connsiteX1" fmla="*/ 817597 w 817597"/>
                <a:gd name="connsiteY1" fmla="*/ 0 h 731520"/>
                <a:gd name="connsiteX2" fmla="*/ 806240 w 817597"/>
                <a:gd name="connsiteY2" fmla="*/ 74415 h 731520"/>
                <a:gd name="connsiteX3" fmla="*/ 0 w 817597"/>
                <a:gd name="connsiteY3" fmla="*/ 731520 h 731520"/>
                <a:gd name="connsiteX4" fmla="*/ 731520 w 817597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597" h="731520">
                  <a:moveTo>
                    <a:pt x="731520" y="0"/>
                  </a:moveTo>
                  <a:lnTo>
                    <a:pt x="817597" y="0"/>
                  </a:lnTo>
                  <a:lnTo>
                    <a:pt x="806240" y="74415"/>
                  </a:lnTo>
                  <a:cubicBezTo>
                    <a:pt x="729502" y="449424"/>
                    <a:pt x="397694" y="731520"/>
                    <a:pt x="0" y="731520"/>
                  </a:cubicBezTo>
                  <a:cubicBezTo>
                    <a:pt x="404007" y="731520"/>
                    <a:pt x="731520" y="404007"/>
                    <a:pt x="731520" y="0"/>
                  </a:cubicBezTo>
                  <a:close/>
                </a:path>
              </a:pathLst>
            </a:custGeom>
            <a:gradFill>
              <a:gsLst>
                <a:gs pos="0">
                  <a:srgbClr val="A42700"/>
                </a:gs>
                <a:gs pos="74000">
                  <a:srgbClr val="A42700"/>
                </a:gs>
                <a:gs pos="83000">
                  <a:srgbClr val="A42700"/>
                </a:gs>
                <a:gs pos="100000">
                  <a:srgbClr val="A427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816719" y="3758421"/>
              <a:ext cx="110571" cy="11146"/>
            </a:xfrm>
            <a:custGeom>
              <a:avLst/>
              <a:gdLst>
                <a:gd name="connsiteX0" fmla="*/ 0 w 110571"/>
                <a:gd name="connsiteY0" fmla="*/ 0 h 11146"/>
                <a:gd name="connsiteX1" fmla="*/ 110571 w 110571"/>
                <a:gd name="connsiteY1" fmla="*/ 11146 h 11146"/>
                <a:gd name="connsiteX2" fmla="*/ 1 w 110571"/>
                <a:gd name="connsiteY2" fmla="*/ 0 h 11146"/>
                <a:gd name="connsiteX3" fmla="*/ 0 w 110571"/>
                <a:gd name="connsiteY3" fmla="*/ 0 h 1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71" h="11146">
                  <a:moveTo>
                    <a:pt x="0" y="0"/>
                  </a:moveTo>
                  <a:lnTo>
                    <a:pt x="110571" y="11146"/>
                  </a:lnTo>
                  <a:cubicBezTo>
                    <a:pt x="72695" y="11146"/>
                    <a:pt x="35716" y="7308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9608250" y="3758421"/>
              <a:ext cx="110572" cy="11146"/>
            </a:xfrm>
            <a:custGeom>
              <a:avLst/>
              <a:gdLst>
                <a:gd name="connsiteX0" fmla="*/ 110572 w 110572"/>
                <a:gd name="connsiteY0" fmla="*/ 0 h 11146"/>
                <a:gd name="connsiteX1" fmla="*/ 110570 w 110572"/>
                <a:gd name="connsiteY1" fmla="*/ 0 h 11146"/>
                <a:gd name="connsiteX2" fmla="*/ 0 w 110572"/>
                <a:gd name="connsiteY2" fmla="*/ 11146 h 11146"/>
                <a:gd name="connsiteX3" fmla="*/ 110572 w 110572"/>
                <a:gd name="connsiteY3" fmla="*/ 0 h 1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72" h="11146">
                  <a:moveTo>
                    <a:pt x="110572" y="0"/>
                  </a:moveTo>
                  <a:lnTo>
                    <a:pt x="110570" y="0"/>
                  </a:lnTo>
                  <a:cubicBezTo>
                    <a:pt x="74855" y="7308"/>
                    <a:pt x="37876" y="11146"/>
                    <a:pt x="0" y="11146"/>
                  </a:cubicBezTo>
                  <a:lnTo>
                    <a:pt x="11057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003679" y="3038047"/>
              <a:ext cx="923611" cy="731520"/>
            </a:xfrm>
            <a:custGeom>
              <a:avLst/>
              <a:gdLst>
                <a:gd name="connsiteX0" fmla="*/ 0 w 923611"/>
                <a:gd name="connsiteY0" fmla="*/ 0 h 731520"/>
                <a:gd name="connsiteX1" fmla="*/ 106014 w 923611"/>
                <a:gd name="connsiteY1" fmla="*/ 0 h 731520"/>
                <a:gd name="connsiteX2" fmla="*/ 117371 w 923611"/>
                <a:gd name="connsiteY2" fmla="*/ 74415 h 731520"/>
                <a:gd name="connsiteX3" fmla="*/ 923611 w 923611"/>
                <a:gd name="connsiteY3" fmla="*/ 731520 h 731520"/>
                <a:gd name="connsiteX4" fmla="*/ 856017 w 923611"/>
                <a:gd name="connsiteY4" fmla="*/ 731520 h 731520"/>
                <a:gd name="connsiteX5" fmla="*/ 5900 w 923611"/>
                <a:gd name="connsiteY5" fmla="*/ 38654 h 731520"/>
                <a:gd name="connsiteX6" fmla="*/ 0 w 923611"/>
                <a:gd name="connsiteY6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611" h="731520">
                  <a:moveTo>
                    <a:pt x="0" y="0"/>
                  </a:moveTo>
                  <a:lnTo>
                    <a:pt x="106014" y="0"/>
                  </a:lnTo>
                  <a:lnTo>
                    <a:pt x="117371" y="74415"/>
                  </a:lnTo>
                  <a:cubicBezTo>
                    <a:pt x="194109" y="449424"/>
                    <a:pt x="525917" y="731520"/>
                    <a:pt x="923611" y="731520"/>
                  </a:cubicBezTo>
                  <a:lnTo>
                    <a:pt x="856017" y="731520"/>
                  </a:lnTo>
                  <a:cubicBezTo>
                    <a:pt x="436679" y="731520"/>
                    <a:pt x="86814" y="434072"/>
                    <a:pt x="5900" y="38654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50000"/>
                  </a:schemeClr>
                </a:gs>
                <a:gs pos="74000">
                  <a:schemeClr val="accent6">
                    <a:lumMod val="50000"/>
                  </a:schemeClr>
                </a:gs>
                <a:gs pos="83000">
                  <a:schemeClr val="accent6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1195770" y="3038047"/>
              <a:ext cx="731520" cy="731520"/>
            </a:xfrm>
            <a:custGeom>
              <a:avLst/>
              <a:gdLst>
                <a:gd name="connsiteX0" fmla="*/ 0 w 731520"/>
                <a:gd name="connsiteY0" fmla="*/ 0 h 731520"/>
                <a:gd name="connsiteX1" fmla="*/ 100658 w 731520"/>
                <a:gd name="connsiteY1" fmla="*/ 0 h 731520"/>
                <a:gd name="connsiteX2" fmla="*/ 91440 w 731520"/>
                <a:gd name="connsiteY2" fmla="*/ 91440 h 731520"/>
                <a:gd name="connsiteX3" fmla="*/ 602522 w 731520"/>
                <a:gd name="connsiteY3" fmla="*/ 718516 h 731520"/>
                <a:gd name="connsiteX4" fmla="*/ 620949 w 731520"/>
                <a:gd name="connsiteY4" fmla="*/ 720374 h 731520"/>
                <a:gd name="connsiteX5" fmla="*/ 620950 w 731520"/>
                <a:gd name="connsiteY5" fmla="*/ 720374 h 731520"/>
                <a:gd name="connsiteX6" fmla="*/ 731520 w 731520"/>
                <a:gd name="connsiteY6" fmla="*/ 731520 h 731520"/>
                <a:gd name="connsiteX7" fmla="*/ 0 w 731520"/>
                <a:gd name="connsiteY7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0" h="731520">
                  <a:moveTo>
                    <a:pt x="0" y="0"/>
                  </a:moveTo>
                  <a:lnTo>
                    <a:pt x="100658" y="0"/>
                  </a:lnTo>
                  <a:lnTo>
                    <a:pt x="91440" y="91440"/>
                  </a:lnTo>
                  <a:cubicBezTo>
                    <a:pt x="91440" y="400758"/>
                    <a:pt x="310848" y="658831"/>
                    <a:pt x="602522" y="718516"/>
                  </a:cubicBezTo>
                  <a:lnTo>
                    <a:pt x="620949" y="720374"/>
                  </a:lnTo>
                  <a:lnTo>
                    <a:pt x="620950" y="720374"/>
                  </a:lnTo>
                  <a:cubicBezTo>
                    <a:pt x="656665" y="727682"/>
                    <a:pt x="693644" y="731520"/>
                    <a:pt x="731520" y="731520"/>
                  </a:cubicBezTo>
                  <a:cubicBezTo>
                    <a:pt x="327513" y="731520"/>
                    <a:pt x="0" y="404007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378650" y="3038047"/>
              <a:ext cx="8778240" cy="731520"/>
            </a:xfrm>
            <a:custGeom>
              <a:avLst/>
              <a:gdLst>
                <a:gd name="connsiteX0" fmla="*/ 33593 w 8778240"/>
                <a:gd name="connsiteY0" fmla="*/ 0 h 731520"/>
                <a:gd name="connsiteX1" fmla="*/ 8744647 w 8778240"/>
                <a:gd name="connsiteY1" fmla="*/ 0 h 731520"/>
                <a:gd name="connsiteX2" fmla="*/ 8767094 w 8778240"/>
                <a:gd name="connsiteY2" fmla="*/ 72310 h 731520"/>
                <a:gd name="connsiteX3" fmla="*/ 8778240 w 8778240"/>
                <a:gd name="connsiteY3" fmla="*/ 182880 h 731520"/>
                <a:gd name="connsiteX4" fmla="*/ 8443156 w 8778240"/>
                <a:gd name="connsiteY4" fmla="*/ 688405 h 731520"/>
                <a:gd name="connsiteX5" fmla="*/ 8340172 w 8778240"/>
                <a:gd name="connsiteY5" fmla="*/ 720374 h 731520"/>
                <a:gd name="connsiteX6" fmla="*/ 8229600 w 8778240"/>
                <a:gd name="connsiteY6" fmla="*/ 731520 h 731520"/>
                <a:gd name="connsiteX7" fmla="*/ 548640 w 8778240"/>
                <a:gd name="connsiteY7" fmla="*/ 731520 h 731520"/>
                <a:gd name="connsiteX8" fmla="*/ 438069 w 8778240"/>
                <a:gd name="connsiteY8" fmla="*/ 720374 h 731520"/>
                <a:gd name="connsiteX9" fmla="*/ 335084 w 8778240"/>
                <a:gd name="connsiteY9" fmla="*/ 688405 h 731520"/>
                <a:gd name="connsiteX10" fmla="*/ 0 w 8778240"/>
                <a:gd name="connsiteY10" fmla="*/ 182880 h 731520"/>
                <a:gd name="connsiteX11" fmla="*/ 11146 w 8778240"/>
                <a:gd name="connsiteY11" fmla="*/ 72310 h 731520"/>
                <a:gd name="connsiteX12" fmla="*/ 33593 w 8778240"/>
                <a:gd name="connsiteY12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78240" h="731520">
                  <a:moveTo>
                    <a:pt x="33593" y="0"/>
                  </a:moveTo>
                  <a:lnTo>
                    <a:pt x="8744647" y="0"/>
                  </a:lnTo>
                  <a:lnTo>
                    <a:pt x="8767094" y="72310"/>
                  </a:lnTo>
                  <a:cubicBezTo>
                    <a:pt x="8774402" y="108025"/>
                    <a:pt x="8778240" y="145004"/>
                    <a:pt x="8778240" y="182880"/>
                  </a:cubicBezTo>
                  <a:cubicBezTo>
                    <a:pt x="8778240" y="410135"/>
                    <a:pt x="8640071" y="605117"/>
                    <a:pt x="8443156" y="688405"/>
                  </a:cubicBezTo>
                  <a:lnTo>
                    <a:pt x="8340172" y="720374"/>
                  </a:lnTo>
                  <a:lnTo>
                    <a:pt x="8229600" y="731520"/>
                  </a:lnTo>
                  <a:lnTo>
                    <a:pt x="548640" y="731520"/>
                  </a:lnTo>
                  <a:lnTo>
                    <a:pt x="438069" y="720374"/>
                  </a:lnTo>
                  <a:lnTo>
                    <a:pt x="335084" y="688405"/>
                  </a:lnTo>
                  <a:cubicBezTo>
                    <a:pt x="138169" y="605117"/>
                    <a:pt x="0" y="410135"/>
                    <a:pt x="0" y="182880"/>
                  </a:cubicBezTo>
                  <a:cubicBezTo>
                    <a:pt x="0" y="145004"/>
                    <a:pt x="3838" y="108025"/>
                    <a:pt x="11146" y="72310"/>
                  </a:cubicBezTo>
                  <a:lnTo>
                    <a:pt x="3359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9608250" y="3038047"/>
              <a:ext cx="731520" cy="731520"/>
            </a:xfrm>
            <a:custGeom>
              <a:avLst/>
              <a:gdLst>
                <a:gd name="connsiteX0" fmla="*/ 630862 w 731520"/>
                <a:gd name="connsiteY0" fmla="*/ 0 h 731520"/>
                <a:gd name="connsiteX1" fmla="*/ 731520 w 731520"/>
                <a:gd name="connsiteY1" fmla="*/ 0 h 731520"/>
                <a:gd name="connsiteX2" fmla="*/ 0 w 731520"/>
                <a:gd name="connsiteY2" fmla="*/ 731520 h 731520"/>
                <a:gd name="connsiteX3" fmla="*/ 110570 w 731520"/>
                <a:gd name="connsiteY3" fmla="*/ 720374 h 731520"/>
                <a:gd name="connsiteX4" fmla="*/ 110572 w 731520"/>
                <a:gd name="connsiteY4" fmla="*/ 720374 h 731520"/>
                <a:gd name="connsiteX5" fmla="*/ 128998 w 731520"/>
                <a:gd name="connsiteY5" fmla="*/ 718516 h 731520"/>
                <a:gd name="connsiteX6" fmla="*/ 640080 w 731520"/>
                <a:gd name="connsiteY6" fmla="*/ 91440 h 731520"/>
                <a:gd name="connsiteX7" fmla="*/ 630862 w 731520"/>
                <a:gd name="connsiteY7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0" h="731520">
                  <a:moveTo>
                    <a:pt x="630862" y="0"/>
                  </a:moveTo>
                  <a:lnTo>
                    <a:pt x="731520" y="0"/>
                  </a:lnTo>
                  <a:cubicBezTo>
                    <a:pt x="731520" y="404007"/>
                    <a:pt x="404007" y="731520"/>
                    <a:pt x="0" y="731520"/>
                  </a:cubicBezTo>
                  <a:cubicBezTo>
                    <a:pt x="37876" y="731520"/>
                    <a:pt x="74855" y="727682"/>
                    <a:pt x="110570" y="720374"/>
                  </a:cubicBezTo>
                  <a:lnTo>
                    <a:pt x="110572" y="720374"/>
                  </a:lnTo>
                  <a:lnTo>
                    <a:pt x="128998" y="718516"/>
                  </a:lnTo>
                  <a:cubicBezTo>
                    <a:pt x="420672" y="658831"/>
                    <a:pt x="640080" y="400758"/>
                    <a:pt x="640080" y="91440"/>
                  </a:cubicBezTo>
                  <a:lnTo>
                    <a:pt x="63086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9608250" y="3038047"/>
              <a:ext cx="923612" cy="731520"/>
            </a:xfrm>
            <a:custGeom>
              <a:avLst/>
              <a:gdLst>
                <a:gd name="connsiteX0" fmla="*/ 817597 w 923612"/>
                <a:gd name="connsiteY0" fmla="*/ 0 h 731520"/>
                <a:gd name="connsiteX1" fmla="*/ 923612 w 923612"/>
                <a:gd name="connsiteY1" fmla="*/ 0 h 731520"/>
                <a:gd name="connsiteX2" fmla="*/ 917712 w 923612"/>
                <a:gd name="connsiteY2" fmla="*/ 38654 h 731520"/>
                <a:gd name="connsiteX3" fmla="*/ 67595 w 923612"/>
                <a:gd name="connsiteY3" fmla="*/ 731520 h 731520"/>
                <a:gd name="connsiteX4" fmla="*/ 0 w 923612"/>
                <a:gd name="connsiteY4" fmla="*/ 731520 h 731520"/>
                <a:gd name="connsiteX5" fmla="*/ 806240 w 923612"/>
                <a:gd name="connsiteY5" fmla="*/ 74415 h 731520"/>
                <a:gd name="connsiteX6" fmla="*/ 817597 w 923612"/>
                <a:gd name="connsiteY6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612" h="731520">
                  <a:moveTo>
                    <a:pt x="817597" y="0"/>
                  </a:moveTo>
                  <a:lnTo>
                    <a:pt x="923612" y="0"/>
                  </a:lnTo>
                  <a:lnTo>
                    <a:pt x="917712" y="38654"/>
                  </a:lnTo>
                  <a:cubicBezTo>
                    <a:pt x="836798" y="434072"/>
                    <a:pt x="486933" y="731520"/>
                    <a:pt x="67595" y="731520"/>
                  </a:cubicBezTo>
                  <a:lnTo>
                    <a:pt x="0" y="731520"/>
                  </a:lnTo>
                  <a:cubicBezTo>
                    <a:pt x="397694" y="731520"/>
                    <a:pt x="729502" y="449424"/>
                    <a:pt x="806240" y="74415"/>
                  </a:cubicBezTo>
                  <a:lnTo>
                    <a:pt x="817597" y="0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50000"/>
                  </a:schemeClr>
                </a:gs>
                <a:gs pos="74000">
                  <a:schemeClr val="accent6">
                    <a:lumMod val="50000"/>
                  </a:schemeClr>
                </a:gs>
                <a:gs pos="83000">
                  <a:schemeClr val="accent6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0" y="6126480"/>
            <a:ext cx="12192000" cy="731520"/>
            <a:chOff x="1003679" y="3038047"/>
            <a:chExt cx="9528183" cy="731520"/>
          </a:xfrm>
        </p:grpSpPr>
        <p:sp>
          <p:nvSpPr>
            <p:cNvPr id="40" name="Freeform 39"/>
            <p:cNvSpPr/>
            <p:nvPr/>
          </p:nvSpPr>
          <p:spPr>
            <a:xfrm>
              <a:off x="1109693" y="3038047"/>
              <a:ext cx="817597" cy="731520"/>
            </a:xfrm>
            <a:custGeom>
              <a:avLst/>
              <a:gdLst>
                <a:gd name="connsiteX0" fmla="*/ 0 w 817597"/>
                <a:gd name="connsiteY0" fmla="*/ 0 h 731520"/>
                <a:gd name="connsiteX1" fmla="*/ 86077 w 817597"/>
                <a:gd name="connsiteY1" fmla="*/ 0 h 731520"/>
                <a:gd name="connsiteX2" fmla="*/ 817597 w 817597"/>
                <a:gd name="connsiteY2" fmla="*/ 731520 h 731520"/>
                <a:gd name="connsiteX3" fmla="*/ 11357 w 817597"/>
                <a:gd name="connsiteY3" fmla="*/ 74415 h 731520"/>
                <a:gd name="connsiteX4" fmla="*/ 0 w 817597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597" h="731520">
                  <a:moveTo>
                    <a:pt x="0" y="0"/>
                  </a:moveTo>
                  <a:lnTo>
                    <a:pt x="86077" y="0"/>
                  </a:lnTo>
                  <a:cubicBezTo>
                    <a:pt x="86077" y="404007"/>
                    <a:pt x="413590" y="731520"/>
                    <a:pt x="817597" y="731520"/>
                  </a:cubicBezTo>
                  <a:cubicBezTo>
                    <a:pt x="419903" y="731520"/>
                    <a:pt x="88095" y="449424"/>
                    <a:pt x="11357" y="7441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A42700"/>
                </a:gs>
                <a:gs pos="74000">
                  <a:srgbClr val="A42700"/>
                </a:gs>
                <a:gs pos="83000">
                  <a:srgbClr val="A42700"/>
                </a:gs>
                <a:gs pos="100000">
                  <a:srgbClr val="A427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287210" y="3038047"/>
              <a:ext cx="529509" cy="720374"/>
            </a:xfrm>
            <a:custGeom>
              <a:avLst/>
              <a:gdLst>
                <a:gd name="connsiteX0" fmla="*/ 9218 w 529509"/>
                <a:gd name="connsiteY0" fmla="*/ 0 h 720374"/>
                <a:gd name="connsiteX1" fmla="*/ 125033 w 529509"/>
                <a:gd name="connsiteY1" fmla="*/ 0 h 720374"/>
                <a:gd name="connsiteX2" fmla="*/ 102586 w 529509"/>
                <a:gd name="connsiteY2" fmla="*/ 72310 h 720374"/>
                <a:gd name="connsiteX3" fmla="*/ 91440 w 529509"/>
                <a:gd name="connsiteY3" fmla="*/ 182880 h 720374"/>
                <a:gd name="connsiteX4" fmla="*/ 426524 w 529509"/>
                <a:gd name="connsiteY4" fmla="*/ 688405 h 720374"/>
                <a:gd name="connsiteX5" fmla="*/ 529509 w 529509"/>
                <a:gd name="connsiteY5" fmla="*/ 720374 h 720374"/>
                <a:gd name="connsiteX6" fmla="*/ 511082 w 529509"/>
                <a:gd name="connsiteY6" fmla="*/ 718516 h 720374"/>
                <a:gd name="connsiteX7" fmla="*/ 0 w 529509"/>
                <a:gd name="connsiteY7" fmla="*/ 91440 h 720374"/>
                <a:gd name="connsiteX8" fmla="*/ 9218 w 529509"/>
                <a:gd name="connsiteY8" fmla="*/ 0 h 72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509" h="720374">
                  <a:moveTo>
                    <a:pt x="9218" y="0"/>
                  </a:moveTo>
                  <a:lnTo>
                    <a:pt x="125033" y="0"/>
                  </a:lnTo>
                  <a:lnTo>
                    <a:pt x="102586" y="72310"/>
                  </a:lnTo>
                  <a:cubicBezTo>
                    <a:pt x="95278" y="108025"/>
                    <a:pt x="91440" y="145004"/>
                    <a:pt x="91440" y="182880"/>
                  </a:cubicBezTo>
                  <a:cubicBezTo>
                    <a:pt x="91440" y="410135"/>
                    <a:pt x="229609" y="605117"/>
                    <a:pt x="426524" y="688405"/>
                  </a:cubicBezTo>
                  <a:lnTo>
                    <a:pt x="529509" y="720374"/>
                  </a:lnTo>
                  <a:lnTo>
                    <a:pt x="511082" y="718516"/>
                  </a:lnTo>
                  <a:cubicBezTo>
                    <a:pt x="219408" y="658831"/>
                    <a:pt x="0" y="400758"/>
                    <a:pt x="0" y="91440"/>
                  </a:cubicBezTo>
                  <a:lnTo>
                    <a:pt x="9218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9718822" y="3038047"/>
              <a:ext cx="529508" cy="720374"/>
            </a:xfrm>
            <a:custGeom>
              <a:avLst/>
              <a:gdLst>
                <a:gd name="connsiteX0" fmla="*/ 404475 w 529508"/>
                <a:gd name="connsiteY0" fmla="*/ 0 h 720374"/>
                <a:gd name="connsiteX1" fmla="*/ 520290 w 529508"/>
                <a:gd name="connsiteY1" fmla="*/ 0 h 720374"/>
                <a:gd name="connsiteX2" fmla="*/ 529508 w 529508"/>
                <a:gd name="connsiteY2" fmla="*/ 91440 h 720374"/>
                <a:gd name="connsiteX3" fmla="*/ 18426 w 529508"/>
                <a:gd name="connsiteY3" fmla="*/ 718516 h 720374"/>
                <a:gd name="connsiteX4" fmla="*/ 0 w 529508"/>
                <a:gd name="connsiteY4" fmla="*/ 720374 h 720374"/>
                <a:gd name="connsiteX5" fmla="*/ 102984 w 529508"/>
                <a:gd name="connsiteY5" fmla="*/ 688405 h 720374"/>
                <a:gd name="connsiteX6" fmla="*/ 438068 w 529508"/>
                <a:gd name="connsiteY6" fmla="*/ 182880 h 720374"/>
                <a:gd name="connsiteX7" fmla="*/ 426922 w 529508"/>
                <a:gd name="connsiteY7" fmla="*/ 72310 h 720374"/>
                <a:gd name="connsiteX8" fmla="*/ 404475 w 529508"/>
                <a:gd name="connsiteY8" fmla="*/ 0 h 72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508" h="720374">
                  <a:moveTo>
                    <a:pt x="404475" y="0"/>
                  </a:moveTo>
                  <a:lnTo>
                    <a:pt x="520290" y="0"/>
                  </a:lnTo>
                  <a:lnTo>
                    <a:pt x="529508" y="91440"/>
                  </a:lnTo>
                  <a:cubicBezTo>
                    <a:pt x="529508" y="400758"/>
                    <a:pt x="310100" y="658831"/>
                    <a:pt x="18426" y="718516"/>
                  </a:cubicBezTo>
                  <a:lnTo>
                    <a:pt x="0" y="720374"/>
                  </a:lnTo>
                  <a:lnTo>
                    <a:pt x="102984" y="688405"/>
                  </a:lnTo>
                  <a:cubicBezTo>
                    <a:pt x="299899" y="605117"/>
                    <a:pt x="438068" y="410135"/>
                    <a:pt x="438068" y="182880"/>
                  </a:cubicBezTo>
                  <a:cubicBezTo>
                    <a:pt x="438068" y="145004"/>
                    <a:pt x="434230" y="108025"/>
                    <a:pt x="426922" y="72310"/>
                  </a:cubicBezTo>
                  <a:lnTo>
                    <a:pt x="404475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9608250" y="3038047"/>
              <a:ext cx="817597" cy="731520"/>
            </a:xfrm>
            <a:custGeom>
              <a:avLst/>
              <a:gdLst>
                <a:gd name="connsiteX0" fmla="*/ 731520 w 817597"/>
                <a:gd name="connsiteY0" fmla="*/ 0 h 731520"/>
                <a:gd name="connsiteX1" fmla="*/ 817597 w 817597"/>
                <a:gd name="connsiteY1" fmla="*/ 0 h 731520"/>
                <a:gd name="connsiteX2" fmla="*/ 806240 w 817597"/>
                <a:gd name="connsiteY2" fmla="*/ 74415 h 731520"/>
                <a:gd name="connsiteX3" fmla="*/ 0 w 817597"/>
                <a:gd name="connsiteY3" fmla="*/ 731520 h 731520"/>
                <a:gd name="connsiteX4" fmla="*/ 731520 w 817597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597" h="731520">
                  <a:moveTo>
                    <a:pt x="731520" y="0"/>
                  </a:moveTo>
                  <a:lnTo>
                    <a:pt x="817597" y="0"/>
                  </a:lnTo>
                  <a:lnTo>
                    <a:pt x="806240" y="74415"/>
                  </a:lnTo>
                  <a:cubicBezTo>
                    <a:pt x="729502" y="449424"/>
                    <a:pt x="397694" y="731520"/>
                    <a:pt x="0" y="731520"/>
                  </a:cubicBezTo>
                  <a:cubicBezTo>
                    <a:pt x="404007" y="731520"/>
                    <a:pt x="731520" y="404007"/>
                    <a:pt x="731520" y="0"/>
                  </a:cubicBezTo>
                  <a:close/>
                </a:path>
              </a:pathLst>
            </a:custGeom>
            <a:gradFill>
              <a:gsLst>
                <a:gs pos="0">
                  <a:srgbClr val="A42700"/>
                </a:gs>
                <a:gs pos="74000">
                  <a:srgbClr val="A42700"/>
                </a:gs>
                <a:gs pos="83000">
                  <a:srgbClr val="A42700"/>
                </a:gs>
                <a:gs pos="100000">
                  <a:srgbClr val="A427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1816719" y="3758421"/>
              <a:ext cx="110571" cy="11146"/>
            </a:xfrm>
            <a:custGeom>
              <a:avLst/>
              <a:gdLst>
                <a:gd name="connsiteX0" fmla="*/ 0 w 110571"/>
                <a:gd name="connsiteY0" fmla="*/ 0 h 11146"/>
                <a:gd name="connsiteX1" fmla="*/ 110571 w 110571"/>
                <a:gd name="connsiteY1" fmla="*/ 11146 h 11146"/>
                <a:gd name="connsiteX2" fmla="*/ 1 w 110571"/>
                <a:gd name="connsiteY2" fmla="*/ 0 h 11146"/>
                <a:gd name="connsiteX3" fmla="*/ 0 w 110571"/>
                <a:gd name="connsiteY3" fmla="*/ 0 h 1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71" h="11146">
                  <a:moveTo>
                    <a:pt x="0" y="0"/>
                  </a:moveTo>
                  <a:lnTo>
                    <a:pt x="110571" y="11146"/>
                  </a:lnTo>
                  <a:cubicBezTo>
                    <a:pt x="72695" y="11146"/>
                    <a:pt x="35716" y="7308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9608250" y="3758421"/>
              <a:ext cx="110572" cy="11146"/>
            </a:xfrm>
            <a:custGeom>
              <a:avLst/>
              <a:gdLst>
                <a:gd name="connsiteX0" fmla="*/ 110572 w 110572"/>
                <a:gd name="connsiteY0" fmla="*/ 0 h 11146"/>
                <a:gd name="connsiteX1" fmla="*/ 110570 w 110572"/>
                <a:gd name="connsiteY1" fmla="*/ 0 h 11146"/>
                <a:gd name="connsiteX2" fmla="*/ 0 w 110572"/>
                <a:gd name="connsiteY2" fmla="*/ 11146 h 11146"/>
                <a:gd name="connsiteX3" fmla="*/ 110572 w 110572"/>
                <a:gd name="connsiteY3" fmla="*/ 0 h 1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72" h="11146">
                  <a:moveTo>
                    <a:pt x="110572" y="0"/>
                  </a:moveTo>
                  <a:lnTo>
                    <a:pt x="110570" y="0"/>
                  </a:lnTo>
                  <a:cubicBezTo>
                    <a:pt x="74855" y="7308"/>
                    <a:pt x="37876" y="11146"/>
                    <a:pt x="0" y="11146"/>
                  </a:cubicBezTo>
                  <a:lnTo>
                    <a:pt x="11057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1003679" y="3038047"/>
              <a:ext cx="923611" cy="731520"/>
            </a:xfrm>
            <a:custGeom>
              <a:avLst/>
              <a:gdLst>
                <a:gd name="connsiteX0" fmla="*/ 0 w 923611"/>
                <a:gd name="connsiteY0" fmla="*/ 0 h 731520"/>
                <a:gd name="connsiteX1" fmla="*/ 106014 w 923611"/>
                <a:gd name="connsiteY1" fmla="*/ 0 h 731520"/>
                <a:gd name="connsiteX2" fmla="*/ 117371 w 923611"/>
                <a:gd name="connsiteY2" fmla="*/ 74415 h 731520"/>
                <a:gd name="connsiteX3" fmla="*/ 923611 w 923611"/>
                <a:gd name="connsiteY3" fmla="*/ 731520 h 731520"/>
                <a:gd name="connsiteX4" fmla="*/ 856017 w 923611"/>
                <a:gd name="connsiteY4" fmla="*/ 731520 h 731520"/>
                <a:gd name="connsiteX5" fmla="*/ 5900 w 923611"/>
                <a:gd name="connsiteY5" fmla="*/ 38654 h 731520"/>
                <a:gd name="connsiteX6" fmla="*/ 0 w 923611"/>
                <a:gd name="connsiteY6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611" h="731520">
                  <a:moveTo>
                    <a:pt x="0" y="0"/>
                  </a:moveTo>
                  <a:lnTo>
                    <a:pt x="106014" y="0"/>
                  </a:lnTo>
                  <a:lnTo>
                    <a:pt x="117371" y="74415"/>
                  </a:lnTo>
                  <a:cubicBezTo>
                    <a:pt x="194109" y="449424"/>
                    <a:pt x="525917" y="731520"/>
                    <a:pt x="923611" y="731520"/>
                  </a:cubicBezTo>
                  <a:lnTo>
                    <a:pt x="856017" y="731520"/>
                  </a:lnTo>
                  <a:cubicBezTo>
                    <a:pt x="436679" y="731520"/>
                    <a:pt x="86814" y="434072"/>
                    <a:pt x="5900" y="38654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50000"/>
                  </a:schemeClr>
                </a:gs>
                <a:gs pos="74000">
                  <a:schemeClr val="accent6">
                    <a:lumMod val="50000"/>
                  </a:schemeClr>
                </a:gs>
                <a:gs pos="83000">
                  <a:schemeClr val="accent6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1195770" y="3038047"/>
              <a:ext cx="731520" cy="731520"/>
            </a:xfrm>
            <a:custGeom>
              <a:avLst/>
              <a:gdLst>
                <a:gd name="connsiteX0" fmla="*/ 0 w 731520"/>
                <a:gd name="connsiteY0" fmla="*/ 0 h 731520"/>
                <a:gd name="connsiteX1" fmla="*/ 100658 w 731520"/>
                <a:gd name="connsiteY1" fmla="*/ 0 h 731520"/>
                <a:gd name="connsiteX2" fmla="*/ 91440 w 731520"/>
                <a:gd name="connsiteY2" fmla="*/ 91440 h 731520"/>
                <a:gd name="connsiteX3" fmla="*/ 602522 w 731520"/>
                <a:gd name="connsiteY3" fmla="*/ 718516 h 731520"/>
                <a:gd name="connsiteX4" fmla="*/ 620949 w 731520"/>
                <a:gd name="connsiteY4" fmla="*/ 720374 h 731520"/>
                <a:gd name="connsiteX5" fmla="*/ 620950 w 731520"/>
                <a:gd name="connsiteY5" fmla="*/ 720374 h 731520"/>
                <a:gd name="connsiteX6" fmla="*/ 731520 w 731520"/>
                <a:gd name="connsiteY6" fmla="*/ 731520 h 731520"/>
                <a:gd name="connsiteX7" fmla="*/ 0 w 731520"/>
                <a:gd name="connsiteY7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0" h="731520">
                  <a:moveTo>
                    <a:pt x="0" y="0"/>
                  </a:moveTo>
                  <a:lnTo>
                    <a:pt x="100658" y="0"/>
                  </a:lnTo>
                  <a:lnTo>
                    <a:pt x="91440" y="91440"/>
                  </a:lnTo>
                  <a:cubicBezTo>
                    <a:pt x="91440" y="400758"/>
                    <a:pt x="310848" y="658831"/>
                    <a:pt x="602522" y="718516"/>
                  </a:cubicBezTo>
                  <a:lnTo>
                    <a:pt x="620949" y="720374"/>
                  </a:lnTo>
                  <a:lnTo>
                    <a:pt x="620950" y="720374"/>
                  </a:lnTo>
                  <a:cubicBezTo>
                    <a:pt x="656665" y="727682"/>
                    <a:pt x="693644" y="731520"/>
                    <a:pt x="731520" y="731520"/>
                  </a:cubicBezTo>
                  <a:cubicBezTo>
                    <a:pt x="327513" y="731520"/>
                    <a:pt x="0" y="404007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1378650" y="3038047"/>
              <a:ext cx="8778240" cy="731520"/>
            </a:xfrm>
            <a:custGeom>
              <a:avLst/>
              <a:gdLst>
                <a:gd name="connsiteX0" fmla="*/ 33593 w 8778240"/>
                <a:gd name="connsiteY0" fmla="*/ 0 h 731520"/>
                <a:gd name="connsiteX1" fmla="*/ 8744647 w 8778240"/>
                <a:gd name="connsiteY1" fmla="*/ 0 h 731520"/>
                <a:gd name="connsiteX2" fmla="*/ 8767094 w 8778240"/>
                <a:gd name="connsiteY2" fmla="*/ 72310 h 731520"/>
                <a:gd name="connsiteX3" fmla="*/ 8778240 w 8778240"/>
                <a:gd name="connsiteY3" fmla="*/ 182880 h 731520"/>
                <a:gd name="connsiteX4" fmla="*/ 8443156 w 8778240"/>
                <a:gd name="connsiteY4" fmla="*/ 688405 h 731520"/>
                <a:gd name="connsiteX5" fmla="*/ 8340172 w 8778240"/>
                <a:gd name="connsiteY5" fmla="*/ 720374 h 731520"/>
                <a:gd name="connsiteX6" fmla="*/ 8229600 w 8778240"/>
                <a:gd name="connsiteY6" fmla="*/ 731520 h 731520"/>
                <a:gd name="connsiteX7" fmla="*/ 548640 w 8778240"/>
                <a:gd name="connsiteY7" fmla="*/ 731520 h 731520"/>
                <a:gd name="connsiteX8" fmla="*/ 438069 w 8778240"/>
                <a:gd name="connsiteY8" fmla="*/ 720374 h 731520"/>
                <a:gd name="connsiteX9" fmla="*/ 335084 w 8778240"/>
                <a:gd name="connsiteY9" fmla="*/ 688405 h 731520"/>
                <a:gd name="connsiteX10" fmla="*/ 0 w 8778240"/>
                <a:gd name="connsiteY10" fmla="*/ 182880 h 731520"/>
                <a:gd name="connsiteX11" fmla="*/ 11146 w 8778240"/>
                <a:gd name="connsiteY11" fmla="*/ 72310 h 731520"/>
                <a:gd name="connsiteX12" fmla="*/ 33593 w 8778240"/>
                <a:gd name="connsiteY12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78240" h="731520">
                  <a:moveTo>
                    <a:pt x="33593" y="0"/>
                  </a:moveTo>
                  <a:lnTo>
                    <a:pt x="8744647" y="0"/>
                  </a:lnTo>
                  <a:lnTo>
                    <a:pt x="8767094" y="72310"/>
                  </a:lnTo>
                  <a:cubicBezTo>
                    <a:pt x="8774402" y="108025"/>
                    <a:pt x="8778240" y="145004"/>
                    <a:pt x="8778240" y="182880"/>
                  </a:cubicBezTo>
                  <a:cubicBezTo>
                    <a:pt x="8778240" y="410135"/>
                    <a:pt x="8640071" y="605117"/>
                    <a:pt x="8443156" y="688405"/>
                  </a:cubicBezTo>
                  <a:lnTo>
                    <a:pt x="8340172" y="720374"/>
                  </a:lnTo>
                  <a:lnTo>
                    <a:pt x="8229600" y="731520"/>
                  </a:lnTo>
                  <a:lnTo>
                    <a:pt x="548640" y="731520"/>
                  </a:lnTo>
                  <a:lnTo>
                    <a:pt x="438069" y="720374"/>
                  </a:lnTo>
                  <a:lnTo>
                    <a:pt x="335084" y="688405"/>
                  </a:lnTo>
                  <a:cubicBezTo>
                    <a:pt x="138169" y="605117"/>
                    <a:pt x="0" y="410135"/>
                    <a:pt x="0" y="182880"/>
                  </a:cubicBezTo>
                  <a:cubicBezTo>
                    <a:pt x="0" y="145004"/>
                    <a:pt x="3838" y="108025"/>
                    <a:pt x="11146" y="72310"/>
                  </a:cubicBezTo>
                  <a:lnTo>
                    <a:pt x="3359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9608250" y="3038047"/>
              <a:ext cx="731520" cy="731520"/>
            </a:xfrm>
            <a:custGeom>
              <a:avLst/>
              <a:gdLst>
                <a:gd name="connsiteX0" fmla="*/ 630862 w 731520"/>
                <a:gd name="connsiteY0" fmla="*/ 0 h 731520"/>
                <a:gd name="connsiteX1" fmla="*/ 731520 w 731520"/>
                <a:gd name="connsiteY1" fmla="*/ 0 h 731520"/>
                <a:gd name="connsiteX2" fmla="*/ 0 w 731520"/>
                <a:gd name="connsiteY2" fmla="*/ 731520 h 731520"/>
                <a:gd name="connsiteX3" fmla="*/ 110570 w 731520"/>
                <a:gd name="connsiteY3" fmla="*/ 720374 h 731520"/>
                <a:gd name="connsiteX4" fmla="*/ 110572 w 731520"/>
                <a:gd name="connsiteY4" fmla="*/ 720374 h 731520"/>
                <a:gd name="connsiteX5" fmla="*/ 128998 w 731520"/>
                <a:gd name="connsiteY5" fmla="*/ 718516 h 731520"/>
                <a:gd name="connsiteX6" fmla="*/ 640080 w 731520"/>
                <a:gd name="connsiteY6" fmla="*/ 91440 h 731520"/>
                <a:gd name="connsiteX7" fmla="*/ 630862 w 731520"/>
                <a:gd name="connsiteY7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0" h="731520">
                  <a:moveTo>
                    <a:pt x="630862" y="0"/>
                  </a:moveTo>
                  <a:lnTo>
                    <a:pt x="731520" y="0"/>
                  </a:lnTo>
                  <a:cubicBezTo>
                    <a:pt x="731520" y="404007"/>
                    <a:pt x="404007" y="731520"/>
                    <a:pt x="0" y="731520"/>
                  </a:cubicBezTo>
                  <a:cubicBezTo>
                    <a:pt x="37876" y="731520"/>
                    <a:pt x="74855" y="727682"/>
                    <a:pt x="110570" y="720374"/>
                  </a:cubicBezTo>
                  <a:lnTo>
                    <a:pt x="110572" y="720374"/>
                  </a:lnTo>
                  <a:lnTo>
                    <a:pt x="128998" y="718516"/>
                  </a:lnTo>
                  <a:cubicBezTo>
                    <a:pt x="420672" y="658831"/>
                    <a:pt x="640080" y="400758"/>
                    <a:pt x="640080" y="91440"/>
                  </a:cubicBezTo>
                  <a:lnTo>
                    <a:pt x="63086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9608250" y="3038047"/>
              <a:ext cx="923612" cy="731520"/>
            </a:xfrm>
            <a:custGeom>
              <a:avLst/>
              <a:gdLst>
                <a:gd name="connsiteX0" fmla="*/ 817597 w 923612"/>
                <a:gd name="connsiteY0" fmla="*/ 0 h 731520"/>
                <a:gd name="connsiteX1" fmla="*/ 923612 w 923612"/>
                <a:gd name="connsiteY1" fmla="*/ 0 h 731520"/>
                <a:gd name="connsiteX2" fmla="*/ 917712 w 923612"/>
                <a:gd name="connsiteY2" fmla="*/ 38654 h 731520"/>
                <a:gd name="connsiteX3" fmla="*/ 67595 w 923612"/>
                <a:gd name="connsiteY3" fmla="*/ 731520 h 731520"/>
                <a:gd name="connsiteX4" fmla="*/ 0 w 923612"/>
                <a:gd name="connsiteY4" fmla="*/ 731520 h 731520"/>
                <a:gd name="connsiteX5" fmla="*/ 806240 w 923612"/>
                <a:gd name="connsiteY5" fmla="*/ 74415 h 731520"/>
                <a:gd name="connsiteX6" fmla="*/ 817597 w 923612"/>
                <a:gd name="connsiteY6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612" h="731520">
                  <a:moveTo>
                    <a:pt x="817597" y="0"/>
                  </a:moveTo>
                  <a:lnTo>
                    <a:pt x="923612" y="0"/>
                  </a:lnTo>
                  <a:lnTo>
                    <a:pt x="917712" y="38654"/>
                  </a:lnTo>
                  <a:cubicBezTo>
                    <a:pt x="836798" y="434072"/>
                    <a:pt x="486933" y="731520"/>
                    <a:pt x="67595" y="731520"/>
                  </a:cubicBezTo>
                  <a:lnTo>
                    <a:pt x="0" y="731520"/>
                  </a:lnTo>
                  <a:cubicBezTo>
                    <a:pt x="397694" y="731520"/>
                    <a:pt x="729502" y="449424"/>
                    <a:pt x="806240" y="74415"/>
                  </a:cubicBezTo>
                  <a:lnTo>
                    <a:pt x="817597" y="0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50000"/>
                  </a:schemeClr>
                </a:gs>
                <a:gs pos="74000">
                  <a:schemeClr val="accent6">
                    <a:lumMod val="50000"/>
                  </a:schemeClr>
                </a:gs>
                <a:gs pos="83000">
                  <a:schemeClr val="accent6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552466" y="0"/>
            <a:ext cx="5087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ন্যায়বিচার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78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920000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920000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43" grpId="0" animBg="1"/>
      <p:bldP spid="44" grpId="0"/>
      <p:bldP spid="45" grpId="0" animBg="1"/>
      <p:bldP spid="46" grpId="0"/>
      <p:bldP spid="47" grpId="0" animBg="1"/>
      <p:bldP spid="4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583</Words>
  <Application>Microsoft Office PowerPoint</Application>
  <PresentationFormat>Widescreen</PresentationFormat>
  <Paragraphs>119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মূল্যায়ন</vt:lpstr>
      <vt:lpstr>মূল্যায়ন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Gazi Nayeem</dc:creator>
  <cp:lastModifiedBy>Gazi Nayeem</cp:lastModifiedBy>
  <cp:revision>134</cp:revision>
  <dcterms:created xsi:type="dcterms:W3CDTF">2019-12-01T09:36:05Z</dcterms:created>
  <dcterms:modified xsi:type="dcterms:W3CDTF">2020-01-27T13:15:09Z</dcterms:modified>
</cp:coreProperties>
</file>