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5" r:id="rId4"/>
    <p:sldId id="268" r:id="rId5"/>
    <p:sldId id="278" r:id="rId6"/>
    <p:sldId id="269" r:id="rId7"/>
    <p:sldId id="270" r:id="rId8"/>
    <p:sldId id="271" r:id="rId9"/>
    <p:sldId id="273" r:id="rId10"/>
    <p:sldId id="274" r:id="rId11"/>
    <p:sldId id="275" r:id="rId12"/>
    <p:sldId id="277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B37"/>
    <a:srgbClr val="62E6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76200"/>
            <a:ext cx="9144000" cy="67056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r>
              <a:rPr lang="bn-IN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বর্ষের</a:t>
            </a:r>
            <a:r>
              <a:rPr lang="bn-IN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IN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772400" y="11430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6800" y="50292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01000" y="43434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20574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8382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219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2400" y="16764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18288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76400" y="18288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34290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01000" y="29718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838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8600" y="44958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029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81200" y="52578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86600" y="3886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38862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05400" y="41910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4889500" y="16637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7772400" y="16002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1079500" y="54356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060700" y="5461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5130800" y="46228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n 31"/>
          <p:cNvSpPr/>
          <p:nvPr/>
        </p:nvSpPr>
        <p:spPr>
          <a:xfrm>
            <a:off x="7112000" y="4343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622300" y="2565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8001000" y="3429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2895600" y="2286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>
            <a:off x="6794500" y="1295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an 36"/>
          <p:cNvSpPr/>
          <p:nvPr/>
        </p:nvSpPr>
        <p:spPr>
          <a:xfrm>
            <a:off x="1981200" y="56769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6108700" y="43307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>
            <a:off x="698500" y="38862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975100" y="21209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1676400" y="22860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n 42"/>
          <p:cNvSpPr/>
          <p:nvPr/>
        </p:nvSpPr>
        <p:spPr>
          <a:xfrm>
            <a:off x="8013700" y="48387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>
            <a:off x="4038600" y="49403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5715000" y="12954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828800" y="228600"/>
            <a:ext cx="5334000" cy="10668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নিরব পাঠঃ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16535"/>
            <a:ext cx="4100787" cy="52128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7000" y="1447800"/>
            <a:ext cx="3733800" cy="3886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362200" y="457200"/>
            <a:ext cx="4419600" cy="106680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754380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ফ্রিজে না রেখে ও কিভাবে অনেক দিন পর্যন্ত মাছ সংরক্ষণ করা যায় ?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বরই, মাছ, চাল,জেলি কোন খাদ্য কীভাবে সংরক্ষণ করা যায় তা লিখো।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44714"/>
            <a:ext cx="5791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81000" y="2209800"/>
            <a:ext cx="8077200" cy="304800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তোমার বাড়িতে কোন কোন খাদ্য অনেক দিন পর্যন্ত সংরক্ষণ করে রাখো তার একটি তালিকা তৈরি করে আনবে । </a:t>
            </a:r>
            <a:endParaRPr lang="en-US" sz="3200" dirty="0"/>
          </a:p>
        </p:txBody>
      </p:sp>
      <p:sp>
        <p:nvSpPr>
          <p:cNvPr id="6" name="5-Point Star 5"/>
          <p:cNvSpPr/>
          <p:nvPr/>
        </p:nvSpPr>
        <p:spPr>
          <a:xfrm>
            <a:off x="2209800" y="313944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399804" y="1417320"/>
            <a:ext cx="4442956" cy="3916680"/>
            <a:chOff x="2284915" y="1183674"/>
            <a:chExt cx="3176666" cy="3235926"/>
          </a:xfrm>
          <a:solidFill>
            <a:schemeClr val="accent3">
              <a:lumMod val="75000"/>
            </a:schemeClr>
          </a:solidFill>
        </p:grpSpPr>
        <p:sp>
          <p:nvSpPr>
            <p:cNvPr id="68" name="Oval 67"/>
            <p:cNvSpPr/>
            <p:nvPr/>
          </p:nvSpPr>
          <p:spPr>
            <a:xfrm rot="289857">
              <a:off x="3345566" y="1183674"/>
              <a:ext cx="914400" cy="1676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17211945">
              <a:off x="2674658" y="1687251"/>
              <a:ext cx="929081" cy="1708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3001146">
              <a:off x="4140953" y="1471819"/>
              <a:ext cx="787335" cy="15533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14016476">
              <a:off x="2855410" y="2626841"/>
              <a:ext cx="823085" cy="14519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6583349">
              <a:off x="4252759" y="2288973"/>
              <a:ext cx="868055" cy="15495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21325904">
              <a:off x="3581400" y="2743200"/>
              <a:ext cx="838200" cy="1676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32-Point Star 81"/>
          <p:cNvSpPr/>
          <p:nvPr/>
        </p:nvSpPr>
        <p:spPr>
          <a:xfrm>
            <a:off x="3505200" y="2072640"/>
            <a:ext cx="2346960" cy="2346960"/>
          </a:xfrm>
          <a:prstGeom prst="star32">
            <a:avLst>
              <a:gd name="adj" fmla="val 1552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 rot="19362571">
            <a:off x="252952" y="686838"/>
            <a:ext cx="2971800" cy="1837754"/>
          </a:xfrm>
          <a:prstGeom prst="heart">
            <a:avLst/>
          </a:prstGeom>
          <a:solidFill>
            <a:srgbClr val="D3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4038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6934200" cy="2185214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নুজরুল ইসলাম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পূর্ব রামজীবন সরকারি প্রাথমিক বিদ্যালয়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সুন্দরগঞ্জ, গাইবান্ধা।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533400" y="3563790"/>
            <a:ext cx="8001000" cy="2477846"/>
            <a:chOff x="990600" y="3889724"/>
            <a:chExt cx="6934200" cy="1667932"/>
          </a:xfrm>
        </p:grpSpPr>
        <p:sp>
          <p:nvSpPr>
            <p:cNvPr id="4" name="TextBox 3"/>
            <p:cNvSpPr txBox="1"/>
            <p:nvPr/>
          </p:nvSpPr>
          <p:spPr>
            <a:xfrm>
              <a:off x="990600" y="3962400"/>
              <a:ext cx="6934200" cy="1595256"/>
            </a:xfrm>
            <a:prstGeom prst="rect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শ্রেণি-৫ম</a:t>
              </a:r>
            </a:p>
            <a:p>
              <a:pPr algn="ctr"/>
              <a:r>
                <a:rPr lang="bn-IN" sz="40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বিষয়; প্রাথমিক বিজ্ঞান </a:t>
              </a:r>
            </a:p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        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- ৬,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সুস্থ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জীবনের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খাদ্য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পাঠঃ খাদ্য সংরক্ষণ ( বছরের সব---সংরক্ষণ করা যায়।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630057">
              <a:off x="1014395" y="4387743"/>
              <a:ext cx="1562150" cy="56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8600" y="2743200"/>
            <a:ext cx="8458200" cy="3276600"/>
          </a:xfrm>
          <a:prstGeom prst="horizontalScroll">
            <a:avLst>
              <a:gd name="adj" fmla="val 199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-----------------------------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৮.২.১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বরফ দিয়ে, রিফ্রিজারেটরে,হিমাগারে বিভিন্ন প্রকার খাদ্যবস্তু রাখার সুবিধা বলতে পারবে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533400" y="685800"/>
            <a:ext cx="7848600" cy="17526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খাদ্য 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26" y="1371600"/>
            <a:ext cx="2690614" cy="1767840"/>
          </a:xfrm>
          <a:prstGeom prst="rect">
            <a:avLst/>
          </a:prstGeom>
        </p:spPr>
      </p:pic>
      <p:pic>
        <p:nvPicPr>
          <p:cNvPr id="21" name="Picture 20" descr="খাদ্য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276600"/>
            <a:ext cx="2667000" cy="1692883"/>
          </a:xfrm>
          <a:prstGeom prst="rect">
            <a:avLst/>
          </a:prstGeom>
        </p:spPr>
      </p:pic>
      <p:pic>
        <p:nvPicPr>
          <p:cNvPr id="22" name="Picture 21" descr="খাদ্য 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352800"/>
            <a:ext cx="2801698" cy="1600200"/>
          </a:xfrm>
          <a:prstGeom prst="rect">
            <a:avLst/>
          </a:prstGeom>
        </p:spPr>
      </p:pic>
      <p:pic>
        <p:nvPicPr>
          <p:cNvPr id="23" name="Picture 22" descr="খাদ্য 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618" y="1371600"/>
            <a:ext cx="2942582" cy="1668780"/>
          </a:xfrm>
          <a:prstGeom prst="rect">
            <a:avLst/>
          </a:prstGeom>
        </p:spPr>
      </p:pic>
      <p:pic>
        <p:nvPicPr>
          <p:cNvPr id="24" name="Picture 23" descr="খাদ্য 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849" y="1371600"/>
            <a:ext cx="2784687" cy="1752600"/>
          </a:xfrm>
          <a:prstGeom prst="rect">
            <a:avLst/>
          </a:prstGeom>
        </p:spPr>
      </p:pic>
      <p:pic>
        <p:nvPicPr>
          <p:cNvPr id="25" name="Picture 24" descr="খাদ্য ১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093" y="5105400"/>
            <a:ext cx="2817707" cy="1463040"/>
          </a:xfrm>
          <a:prstGeom prst="rect">
            <a:avLst/>
          </a:prstGeom>
        </p:spPr>
      </p:pic>
      <p:pic>
        <p:nvPicPr>
          <p:cNvPr id="26" name="Picture 25" descr="খাদ্য 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4200" y="5105400"/>
            <a:ext cx="2743200" cy="1502875"/>
          </a:xfrm>
          <a:prstGeom prst="rect">
            <a:avLst/>
          </a:prstGeom>
        </p:spPr>
      </p:pic>
      <p:pic>
        <p:nvPicPr>
          <p:cNvPr id="27" name="Picture 26" descr="খাদ্য 3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3295650"/>
            <a:ext cx="3021536" cy="1676400"/>
          </a:xfrm>
          <a:prstGeom prst="rect">
            <a:avLst/>
          </a:prstGeom>
        </p:spPr>
      </p:pic>
      <p:pic>
        <p:nvPicPr>
          <p:cNvPr id="28" name="Picture 27" descr="খাদ্য 1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9800" y="5067300"/>
            <a:ext cx="2896985" cy="15621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85800" y="381000"/>
            <a:ext cx="79248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এসো কিছু ছবি দেখি--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5830669"/>
            <a:ext cx="5867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খাদ্য সংরক্ষণের তিনটি উপায় লিখো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381000"/>
            <a:ext cx="7086600" cy="646331"/>
            <a:chOff x="838200" y="381000"/>
            <a:chExt cx="7086600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381000"/>
              <a:ext cx="1752600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14400" y="990600"/>
              <a:ext cx="7010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6" name="Picture 5" descr="খাদ্য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274" y="3688080"/>
            <a:ext cx="3121220" cy="1981200"/>
          </a:xfrm>
          <a:prstGeom prst="rect">
            <a:avLst/>
          </a:prstGeom>
        </p:spPr>
      </p:pic>
      <p:pic>
        <p:nvPicPr>
          <p:cNvPr id="7" name="Picture 6" descr="খাদ্য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839" y="3688080"/>
            <a:ext cx="3668889" cy="1905000"/>
          </a:xfrm>
          <a:prstGeom prst="rect">
            <a:avLst/>
          </a:prstGeom>
        </p:spPr>
      </p:pic>
      <p:pic>
        <p:nvPicPr>
          <p:cNvPr id="8" name="Picture 7" descr="খাদ্য 11.jpg"/>
          <p:cNvPicPr>
            <a:picLocks noChangeAspect="1"/>
          </p:cNvPicPr>
          <p:nvPr/>
        </p:nvPicPr>
        <p:blipFill>
          <a:blip r:embed="rId4"/>
          <a:srcRect r="1493" b="11425"/>
          <a:stretch>
            <a:fillRect/>
          </a:stretch>
        </p:blipFill>
        <p:spPr>
          <a:xfrm>
            <a:off x="1752600" y="1143000"/>
            <a:ext cx="5029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1"/>
            <a:ext cx="80772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কীভাবে আমরা খাদ্য সংরক্ষণ করতে পারি  ? </a:t>
            </a:r>
          </a:p>
        </p:txBody>
      </p:sp>
      <p:pic>
        <p:nvPicPr>
          <p:cNvPr id="5" name="Picture 4" descr="খাদ্য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3200400" cy="17257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1466671"/>
            <a:ext cx="3962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চাল,ডাল, গম ইত্যাদি রোদে শুকিয়ে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খাদ্য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3124200" cy="1983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0" y="3371671"/>
            <a:ext cx="3962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মাছ, মাংস, সবজি, ফল ইত্যাদি ফ্রিজে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124271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মাছ, মাংস, শাকসবজি, ইত্যাদি হিমাগারে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228600" y="4876800"/>
            <a:ext cx="4227922" cy="1828800"/>
            <a:chOff x="914400" y="819150"/>
            <a:chExt cx="6614653" cy="2057400"/>
          </a:xfrm>
        </p:grpSpPr>
        <p:pic>
          <p:nvPicPr>
            <p:cNvPr id="11" name="Picture 10" descr="bccnews24.com-unnamed107-440x33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2452" y="819150"/>
              <a:ext cx="3276601" cy="2057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11" descr="IMG_20131210_114742_1.jpg"/>
            <p:cNvPicPr>
              <a:picLocks noChangeAspect="1"/>
            </p:cNvPicPr>
            <p:nvPr/>
          </p:nvPicPr>
          <p:blipFill>
            <a:blip r:embed="rId5" cstate="print"/>
            <a:srcRect b="24815"/>
            <a:stretch>
              <a:fillRect/>
            </a:stretch>
          </p:blipFill>
          <p:spPr>
            <a:xfrm>
              <a:off x="914400" y="819150"/>
              <a:ext cx="3243192" cy="2057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1" y="2514600"/>
            <a:ext cx="5257800" cy="2133600"/>
            <a:chOff x="152401" y="1066800"/>
            <a:chExt cx="6172199" cy="2590800"/>
          </a:xfrm>
        </p:grpSpPr>
        <p:pic>
          <p:nvPicPr>
            <p:cNvPr id="2" name="Picture 1" descr="খাদ্য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1066800"/>
              <a:ext cx="3200400" cy="2590800"/>
            </a:xfrm>
            <a:prstGeom prst="rect">
              <a:avLst/>
            </a:prstGeom>
          </p:spPr>
        </p:pic>
        <p:pic>
          <p:nvPicPr>
            <p:cNvPr id="3" name="Picture 2" descr="533eee109dfaa-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1" y="1092200"/>
              <a:ext cx="2857500" cy="2540000"/>
            </a:xfrm>
            <a:prstGeom prst="rect">
              <a:avLst/>
            </a:prstGeom>
          </p:spPr>
        </p:pic>
      </p:grpSp>
      <p:pic>
        <p:nvPicPr>
          <p:cNvPr id="5" name="Picture 4" descr="খাদ্য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3522133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95800" y="304800"/>
            <a:ext cx="39624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ফল থেকে তৈরি জ্যাম,জেলি,আচার,ইত্যাদি বায়ুরোধী পাত্রে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667000"/>
            <a:ext cx="2667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লবন দিয়ে বা বরফ দিয়ে মাছ সংরক্ষণ করা যায়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খাদ্য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724400"/>
            <a:ext cx="2286000" cy="1981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71800" y="5105400"/>
            <a:ext cx="5486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চিনি,সিরকা বা তেল দিয়ে জলপাই, বরই, আম ইত্যাদি সংরক্ষণ করা যায়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676400" y="228600"/>
            <a:ext cx="5715000" cy="1143000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362200"/>
          <a:ext cx="7848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343400"/>
              </a:tblGrid>
              <a:tr h="6136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মাংস ( গরু, মুরগি), মাছ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752600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 শাপলা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" y="404878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 গোলাপ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648200"/>
          <a:ext cx="7848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886200"/>
              </a:tblGrid>
              <a:tr h="6136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দুগ্ধজাত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খাদ্য( দুধ, মাখন,দই 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293685"/>
          <a:ext cx="7772400" cy="144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169"/>
                <a:gridCol w="4301231"/>
              </a:tblGrid>
              <a:tr h="496125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70395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শাক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সবজি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43580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 বকুল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58140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 জবা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419600"/>
          <a:ext cx="78486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886200"/>
              </a:tblGrid>
              <a:tr h="8422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ফলমুল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244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Windows User</cp:lastModifiedBy>
  <cp:revision>71</cp:revision>
  <dcterms:created xsi:type="dcterms:W3CDTF">2006-08-16T00:00:00Z</dcterms:created>
  <dcterms:modified xsi:type="dcterms:W3CDTF">2020-01-27T16:39:18Z</dcterms:modified>
</cp:coreProperties>
</file>