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66" r:id="rId3"/>
    <p:sldId id="256" r:id="rId4"/>
    <p:sldId id="257" r:id="rId5"/>
    <p:sldId id="265" r:id="rId6"/>
    <p:sldId id="258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24538" y="399617"/>
            <a:ext cx="59699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Welcome</a:t>
            </a:r>
            <a:endParaRPr 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" y="443345"/>
            <a:ext cx="38154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Thanks</a:t>
            </a:r>
            <a:endParaRPr lang="en-US" sz="8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4364" y="651164"/>
            <a:ext cx="52950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Prepared by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447310" y="2632365"/>
            <a:ext cx="598992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SUBIR ROY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ASSAISTANT TEACHER (ENGLISH)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</a:t>
            </a:r>
            <a:r>
              <a:rPr lang="en-US" sz="3200" b="1" dirty="0" smtClean="0">
                <a:solidFill>
                  <a:srgbClr val="00B0F0"/>
                </a:solidFill>
              </a:rPr>
              <a:t>AZIM MEMORIAL </a:t>
            </a:r>
            <a:r>
              <a:rPr lang="en-US" sz="3200" b="1" dirty="0" smtClean="0">
                <a:solidFill>
                  <a:srgbClr val="00B0F0"/>
                </a:solidFill>
              </a:rPr>
              <a:t>HIGH SCHOOL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5764" y="3614738"/>
            <a:ext cx="2657474" cy="20574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017986"/>
          </a:xfrm>
        </p:spPr>
        <p:txBody>
          <a:bodyPr/>
          <a:lstStyle/>
          <a:p>
            <a:r>
              <a:rPr lang="en-US" dirty="0" smtClean="0"/>
              <a:t>               ARTICLES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17986"/>
            <a:ext cx="12192000" cy="4840014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</a:t>
            </a:r>
            <a:r>
              <a:rPr lang="en-US" sz="3600" dirty="0" smtClean="0"/>
              <a:t>A , an , the or zero article(0)</a:t>
            </a:r>
          </a:p>
        </p:txBody>
      </p:sp>
    </p:spTree>
    <p:extLst>
      <p:ext uri="{BB962C8B-B14F-4D97-AF65-F5344CB8AC3E}">
        <p14:creationId xmlns="" xmlns:p14="http://schemas.microsoft.com/office/powerpoint/2010/main" val="7964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853248"/>
          </a:xfrm>
        </p:spPr>
        <p:txBody>
          <a:bodyPr/>
          <a:lstStyle/>
          <a:p>
            <a:r>
              <a:rPr lang="en-US" dirty="0" smtClean="0"/>
              <a:t>                          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4814"/>
            <a:ext cx="12192000" cy="5523186"/>
          </a:xfrm>
        </p:spPr>
        <p:txBody>
          <a:bodyPr/>
          <a:lstStyle/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a/an</a:t>
            </a:r>
            <a:r>
              <a:rPr lang="en-US" sz="2800" dirty="0" smtClean="0">
                <a:solidFill>
                  <a:schemeClr val="bg1"/>
                </a:solidFill>
              </a:rPr>
              <a:t> shows that we are talking about one person or thing 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This is </a:t>
            </a:r>
            <a:r>
              <a:rPr lang="en-US" sz="2800" b="1" dirty="0" smtClean="0">
                <a:solidFill>
                  <a:schemeClr val="bg1"/>
                </a:solidFill>
              </a:rPr>
              <a:t>a </a:t>
            </a:r>
            <a:r>
              <a:rPr lang="en-US" sz="2800" dirty="0" smtClean="0">
                <a:solidFill>
                  <a:schemeClr val="bg1"/>
                </a:solidFill>
              </a:rPr>
              <a:t>book. 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a/an says what something is: She’s </a:t>
            </a:r>
            <a:r>
              <a:rPr lang="en-US" sz="2800" b="1" dirty="0" smtClean="0">
                <a:solidFill>
                  <a:schemeClr val="bg1"/>
                </a:solidFill>
              </a:rPr>
              <a:t>an </a:t>
            </a:r>
            <a:r>
              <a:rPr lang="en-US" sz="2800" dirty="0" smtClean="0">
                <a:solidFill>
                  <a:schemeClr val="bg1"/>
                </a:solidFill>
              </a:rPr>
              <a:t>engineer.</a:t>
            </a:r>
          </a:p>
        </p:txBody>
      </p:sp>
    </p:spTree>
    <p:extLst>
      <p:ext uri="{BB962C8B-B14F-4D97-AF65-F5344CB8AC3E}">
        <p14:creationId xmlns="" xmlns:p14="http://schemas.microsoft.com/office/powerpoint/2010/main" val="41411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0545" y="803564"/>
            <a:ext cx="39757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SUMMARY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736273"/>
            <a:ext cx="12290544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</a:t>
            </a:r>
            <a:r>
              <a:rPr lang="en-US" sz="2800" dirty="0" smtClean="0">
                <a:solidFill>
                  <a:schemeClr val="bg1"/>
                </a:solidFill>
              </a:rPr>
              <a:t> usually indicates that we know which thing is being talked about: 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The</a:t>
            </a:r>
            <a:r>
              <a:rPr lang="en-US" sz="2800" dirty="0" smtClean="0">
                <a:solidFill>
                  <a:schemeClr val="bg1"/>
                </a:solidFill>
              </a:rPr>
              <a:t> Queen’s name is Elizabeth ll.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Nouns used </a:t>
            </a:r>
            <a:r>
              <a:rPr lang="en-US" sz="2800" b="1" dirty="0" smtClean="0">
                <a:solidFill>
                  <a:schemeClr val="bg1"/>
                </a:solidFill>
              </a:rPr>
              <a:t>without articles </a:t>
            </a:r>
            <a:r>
              <a:rPr lang="en-US" sz="2800" dirty="0" smtClean="0">
                <a:solidFill>
                  <a:schemeClr val="bg1"/>
                </a:solidFill>
              </a:rPr>
              <a:t>often have a special meaning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 (abstract nouns or things in general).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97876"/>
          </a:xfrm>
        </p:spPr>
        <p:txBody>
          <a:bodyPr/>
          <a:lstStyle/>
          <a:p>
            <a:r>
              <a:rPr lang="en-US" dirty="0" smtClean="0"/>
              <a:t>                                  a or 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7876"/>
            <a:ext cx="12192000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Consonants and vowel sounds</a:t>
            </a:r>
          </a:p>
          <a:p>
            <a:r>
              <a:rPr lang="en-US" sz="2400" dirty="0" smtClean="0"/>
              <a:t>________ book</a:t>
            </a:r>
          </a:p>
          <a:p>
            <a:r>
              <a:rPr lang="en-US" sz="2400" dirty="0" smtClean="0"/>
              <a:t>________ coat</a:t>
            </a:r>
          </a:p>
          <a:p>
            <a:r>
              <a:rPr lang="en-US" sz="2400" dirty="0" smtClean="0"/>
              <a:t>________ orange</a:t>
            </a:r>
          </a:p>
          <a:p>
            <a:r>
              <a:rPr lang="en-US" sz="2400" dirty="0" smtClean="0"/>
              <a:t>________ Umbrella  </a:t>
            </a:r>
          </a:p>
          <a:p>
            <a:r>
              <a:rPr lang="en-US" sz="2400" dirty="0" smtClean="0"/>
              <a:t>________ University</a:t>
            </a:r>
          </a:p>
          <a:p>
            <a:r>
              <a:rPr lang="en-US" sz="2400" dirty="0" smtClean="0"/>
              <a:t>________ house</a:t>
            </a:r>
          </a:p>
          <a:p>
            <a:r>
              <a:rPr lang="en-US" sz="2400" dirty="0" smtClean="0"/>
              <a:t>________ hotel</a:t>
            </a:r>
          </a:p>
          <a:p>
            <a:r>
              <a:rPr lang="en-US" sz="2400" dirty="0" smtClean="0"/>
              <a:t>________ European Country 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746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418896"/>
          </a:xfrm>
        </p:spPr>
        <p:txBody>
          <a:bodyPr/>
          <a:lstStyle/>
          <a:p>
            <a:r>
              <a:rPr lang="en-US" dirty="0" smtClean="0"/>
              <a:t>    COUNTABLE AND UNCOUNTABLE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8898"/>
            <a:ext cx="12192000" cy="54391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A/an is only used before singular countable nouns.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Zero article (0) is used for uncountable nouns.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It is often used to describe what something is made of.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737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76855"/>
          </a:xfrm>
        </p:spPr>
        <p:txBody>
          <a:bodyPr/>
          <a:lstStyle/>
          <a:p>
            <a:r>
              <a:rPr lang="en-US" dirty="0" smtClean="0"/>
              <a:t>                 Put a/an or nothing (0)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6856"/>
            <a:ext cx="12192000" cy="54811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Jakes’ father makes _____ films.</a:t>
            </a:r>
          </a:p>
          <a:p>
            <a:r>
              <a:rPr lang="en-US" dirty="0" smtClean="0"/>
              <a:t>I need ______new cycle.</a:t>
            </a:r>
          </a:p>
          <a:p>
            <a:r>
              <a:rPr lang="en-US" dirty="0" smtClean="0"/>
              <a:t>I never drink _______milk.</a:t>
            </a:r>
          </a:p>
          <a:p>
            <a:r>
              <a:rPr lang="en-US" dirty="0" smtClean="0"/>
              <a:t>Jane is ______ old friend.</a:t>
            </a:r>
          </a:p>
          <a:p>
            <a:r>
              <a:rPr lang="en-US" dirty="0" smtClean="0"/>
              <a:t>Their house is made of ______ wood.</a:t>
            </a:r>
          </a:p>
          <a:p>
            <a:r>
              <a:rPr lang="en-US" dirty="0" smtClean="0"/>
              <a:t>I often listen to _______ music.</a:t>
            </a:r>
          </a:p>
          <a:p>
            <a:r>
              <a:rPr lang="en-US" dirty="0" smtClean="0"/>
              <a:t>That child listen to ______ music.</a:t>
            </a:r>
          </a:p>
          <a:p>
            <a:r>
              <a:rPr lang="en-US" dirty="0" smtClean="0"/>
              <a:t>The child wants ______ new shoes.</a:t>
            </a:r>
          </a:p>
          <a:p>
            <a:r>
              <a:rPr lang="en-US" dirty="0" smtClean="0"/>
              <a:t>My room has got _____ really big window.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73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853248"/>
          </a:xfrm>
        </p:spPr>
        <p:txBody>
          <a:bodyPr/>
          <a:lstStyle/>
          <a:p>
            <a:r>
              <a:rPr lang="en-US" dirty="0" smtClean="0"/>
              <a:t>        Superlatives and ordinal numbers-</a:t>
            </a:r>
            <a:br>
              <a:rPr lang="en-US" dirty="0" smtClean="0"/>
            </a:br>
            <a:r>
              <a:rPr lang="en-US" dirty="0" smtClean="0"/>
              <a:t>                         Which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3248"/>
            <a:ext cx="12191999" cy="500475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Mount Everest is  __________ tallest mountain.</a:t>
            </a:r>
          </a:p>
          <a:p>
            <a:r>
              <a:rPr lang="en-US" dirty="0" smtClean="0"/>
              <a:t>Yesterday was _______ hottest day of the year.</a:t>
            </a:r>
          </a:p>
          <a:p>
            <a:r>
              <a:rPr lang="en-US" dirty="0" smtClean="0"/>
              <a:t>We are _______ fastest runners in the group.</a:t>
            </a:r>
          </a:p>
          <a:p>
            <a:r>
              <a:rPr lang="en-US" dirty="0"/>
              <a:t> </a:t>
            </a:r>
            <a:r>
              <a:rPr lang="en-US" dirty="0" smtClean="0"/>
              <a:t>What time is _______ first train tomorrow?</a:t>
            </a:r>
          </a:p>
          <a:p>
            <a:r>
              <a:rPr lang="en-US" dirty="0"/>
              <a:t> </a:t>
            </a:r>
            <a:r>
              <a:rPr lang="en-US" dirty="0" smtClean="0"/>
              <a:t>Who was  ________ last person to leave the classroom?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54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285</Words>
  <Application>Microsoft Office PowerPoint</Application>
  <PresentationFormat>Custom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Slide 1</vt:lpstr>
      <vt:lpstr>Slide 2</vt:lpstr>
      <vt:lpstr>               ARTICLES  </vt:lpstr>
      <vt:lpstr>                            SUMMARY</vt:lpstr>
      <vt:lpstr>Slide 5</vt:lpstr>
      <vt:lpstr>                                  a or n?</vt:lpstr>
      <vt:lpstr>    COUNTABLE AND UNCOUNTABLE NOUNS</vt:lpstr>
      <vt:lpstr>                 Put a/an or nothing (0)   </vt:lpstr>
      <vt:lpstr>        Superlatives and ordinal numbers-                          Which article?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ARTICALS</dc:title>
  <dc:creator>aujhorapushpo@gmail.com</dc:creator>
  <cp:lastModifiedBy>hello</cp:lastModifiedBy>
  <cp:revision>8</cp:revision>
  <dcterms:created xsi:type="dcterms:W3CDTF">2019-11-07T18:49:04Z</dcterms:created>
  <dcterms:modified xsi:type="dcterms:W3CDTF">2020-01-27T16:38:30Z</dcterms:modified>
</cp:coreProperties>
</file>