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>
        <p:scale>
          <a:sx n="66" d="100"/>
          <a:sy n="66" d="100"/>
        </p:scale>
        <p:origin x="-810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CF8476-B575-421C-B5CE-DE55954C5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FE517F-77EC-4D22-8842-9F772D0A0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485A91-21A7-4407-ACBD-CFB67DB5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6DC33C-1D04-4DD0-8703-2C15A22F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6DDD75-CDD0-49F9-BA74-8A773C168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92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8504A-E4B1-4024-97F8-522160DA0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A224F9-6570-4054-8E37-E72EB1BF3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A683DC-B67F-426F-8F7E-E5ABCB74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0A3B9A-9585-49F2-8FCF-D8E7C9BC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C01BA-0255-48F5-8BE9-3A1EC539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183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AF2DD8C-C7C6-4AFB-B2CB-AA5D21D47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BC404C-533C-4B87-BB21-BE6A9AAC5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01C639-F05B-4476-B7EA-779306D37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4B4E8C-5C2A-44D5-BA2B-D96FEF33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8E01F7-F2C8-493B-A791-58019828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41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2E36-1839-4262-B334-9C98AAF74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9C5949-0249-4277-AE1F-4AE75C5D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0F82D2-8AFB-470B-B327-108AE02E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9C5374-D6A8-4E52-AC76-70771AF5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86FB27-9217-47A6-875E-0FECA474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86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C493F-A988-4D2A-8E26-F075F793F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65E2E9-AF8A-4917-883F-1B154A369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678391-0250-4E59-B06C-8A2980D2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98F762-B2FE-4266-9E85-5DF7AEC9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2E35A-564E-4DD5-BED4-1C79EFEC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616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926D2-51E7-47CF-932E-35C00ABD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82320B-AEF1-4C02-BE1D-034351959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497C91-668D-45A8-8A46-79F4F8444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111D05-7C4A-41C1-A29A-DFEC35A9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B1308C-B07F-49E4-9C1D-D7ED6B96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8E1EA5-1D26-4395-80C8-5C0F1F7AB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17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7E0BF9-58E5-4D3B-8D4C-3D44D549F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74689F-DFEF-4744-9318-40B1BDDE3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8A28BF-2CF5-4A49-9300-E4010F8D3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835E4A-37ED-40EC-8DB4-E29EC2026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0ED4534-6253-48BA-B930-07221D51D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CD94FEE-E3D7-4B8A-94C6-555B5E70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B0EC4F5-A8F1-4DCF-AF7A-B4D8578C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00B9757-2229-4BBC-9553-63234F2E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22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3BBB08-9364-4281-B7B2-C9483856A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DD7A36D-51E3-45B1-BEF3-DF88BCC98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AEBC98-AF34-4BDD-9C13-BCF18F328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D9D121-22D0-43C9-BE9A-CB55B509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64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3B66539-96C9-4A0F-B226-44C0D216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496051-5AA6-4FD5-82B0-7B24ED17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A956F4-5810-4D3C-9413-37091449B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93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71543-63C0-4563-80A3-495D1B7B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3D5A45-0CAA-4FDF-BE77-015EED2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6D4BA5-6EB9-499D-A8D4-8B5EBD302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FDF954-52A7-4409-B017-92F2531D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469EBF-05B9-4596-A86F-7CA89F0F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18A2FD-897A-40F3-8DC9-96A560DB7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54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6709B-4B56-4E19-A8AF-68EA3017A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24A5FFB-A2A9-4C96-889A-6D4445C11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B189B3-AF34-447A-A9D0-3A8D40821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E8F478-8380-4291-BB06-38AC1AA9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BE1A0B-9536-4484-815E-4CBF9E9C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BC1666-C5FC-4C0D-B135-8595D9E2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327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00D4105-D3E7-4504-929B-6C1B1E3A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213DA3-40BA-44C2-A994-1B2391F31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C3F13D-A5A7-4640-8C0E-C222F8D9D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14E1-FA51-4CA5-BE5F-9B9714538CC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99AEF9-0923-4C05-9582-4AEC46D87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2A2B63-6950-4BF4-A41B-B5742219D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AAC7C-4C3B-4326-AD28-28D8EFD2B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63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82B18-B99B-46BD-880D-F9D3E5073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07535"/>
          </a:xfr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WELCOME TO ENGLISH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1FB17F-A485-477D-A1F6-A91C36359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07535"/>
            <a:ext cx="12192000" cy="5050465"/>
          </a:xfr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           </a:t>
            </a:r>
            <a:r>
              <a:rPr lang="en-US" dirty="0" smtClean="0"/>
              <a:t> </a:t>
            </a:r>
            <a:r>
              <a:rPr lang="en-US" dirty="0" err="1" smtClean="0"/>
              <a:t>Subir</a:t>
            </a:r>
            <a:r>
              <a:rPr lang="en-US" dirty="0" smtClean="0"/>
              <a:t> Roy</a:t>
            </a:r>
            <a:endParaRPr lang="en-US" dirty="0"/>
          </a:p>
          <a:p>
            <a:r>
              <a:rPr lang="en-US" dirty="0"/>
              <a:t>                                                                                           </a:t>
            </a:r>
            <a:r>
              <a:rPr lang="en-US" dirty="0" smtClean="0"/>
              <a:t>  </a:t>
            </a:r>
            <a:r>
              <a:rPr lang="en-US" dirty="0"/>
              <a:t>ASSISTANT TEACHER (ENGLISH)</a:t>
            </a:r>
          </a:p>
          <a:p>
            <a:r>
              <a:rPr lang="en-US" dirty="0"/>
              <a:t>                                                                                           </a:t>
            </a:r>
            <a:r>
              <a:rPr lang="en-US" dirty="0" err="1" smtClean="0"/>
              <a:t>Azim</a:t>
            </a:r>
            <a:r>
              <a:rPr lang="en-US" dirty="0" smtClean="0"/>
              <a:t> Memorial</a:t>
            </a:r>
            <a:r>
              <a:rPr lang="en-US" dirty="0" smtClean="0"/>
              <a:t> </a:t>
            </a:r>
            <a:r>
              <a:rPr lang="en-US" dirty="0"/>
              <a:t>HIGH SCHOOL</a:t>
            </a:r>
          </a:p>
          <a:p>
            <a:pPr algn="l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8457" y="2612571"/>
            <a:ext cx="2714172" cy="2685143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51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642BD1-C22D-4D55-8254-EFAD31745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                                 CONJUNCTION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F37606-57C9-4A4D-8E5A-29F148B8B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A conjunction is a word that joins words or group of words.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For example: And, Or, Neither Nor, Either Or, But.</a:t>
            </a:r>
          </a:p>
          <a:p>
            <a:pPr marL="0" indent="0">
              <a:buNone/>
            </a:pPr>
            <a:r>
              <a:rPr lang="en-US" dirty="0"/>
              <a:t> Rahim </a:t>
            </a:r>
            <a:r>
              <a:rPr lang="en-US" u="sng" dirty="0"/>
              <a:t>and </a:t>
            </a:r>
            <a:r>
              <a:rPr lang="en-US" dirty="0"/>
              <a:t>Karim are brother. </a:t>
            </a:r>
          </a:p>
        </p:txBody>
      </p:sp>
    </p:spTree>
    <p:extLst>
      <p:ext uri="{BB962C8B-B14F-4D97-AF65-F5344CB8AC3E}">
        <p14:creationId xmlns:p14="http://schemas.microsoft.com/office/powerpoint/2010/main" xmlns="" val="2767618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AA7D9F-C281-47FF-B844-451DC65FD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                                 INTERJECTION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C93057-44B7-4CE6-9570-58A636D5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90"/>
            <a:ext cx="12192000" cy="5167310"/>
          </a:xfr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         An interjection is an exclamation that expresses emotion.</a:t>
            </a:r>
          </a:p>
          <a:p>
            <a:pPr marL="0" indent="0">
              <a:buNone/>
            </a:pPr>
            <a:r>
              <a:rPr lang="en-US" dirty="0"/>
              <a:t> For example: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u="sng" dirty="0"/>
              <a:t>Wow! </a:t>
            </a:r>
            <a:r>
              <a:rPr lang="en-US" dirty="0"/>
              <a:t>you did a fantastic job!</a:t>
            </a:r>
          </a:p>
        </p:txBody>
      </p:sp>
    </p:spTree>
    <p:extLst>
      <p:ext uri="{BB962C8B-B14F-4D97-AF65-F5344CB8AC3E}">
        <p14:creationId xmlns:p14="http://schemas.microsoft.com/office/powerpoint/2010/main" xmlns="" val="341289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86" y="0"/>
            <a:ext cx="10972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4114" y="232229"/>
            <a:ext cx="390946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5C195-F99B-4846-A831-482CF502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                               8 PARTS OF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9AAE90-8461-4F66-9016-5DE27F6FF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dirty="0"/>
          </a:p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NOUN</a:t>
            </a:r>
          </a:p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PRONOUN</a:t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ADJECTIVE</a:t>
            </a:r>
          </a:p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VERB</a:t>
            </a:r>
          </a:p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ADVERB</a:t>
            </a:r>
          </a:p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PREPOSITION</a:t>
            </a:r>
          </a:p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CONJUNCTION </a:t>
            </a:r>
          </a:p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INTERJECTION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07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A2AAEC-A3E3-489E-9C80-59414AF20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r>
              <a:rPr lang="en-US" dirty="0"/>
              <a:t>                             A NOUN MEANS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483FF2-EFEB-4AE9-8E6B-98E78985E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person</a:t>
            </a:r>
          </a:p>
          <a:p>
            <a:r>
              <a:rPr 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thing</a:t>
            </a:r>
          </a:p>
          <a:p>
            <a:r>
              <a:rPr 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place</a:t>
            </a:r>
          </a:p>
          <a:p>
            <a:r>
              <a:rPr 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 idea</a:t>
            </a:r>
          </a:p>
        </p:txBody>
      </p:sp>
    </p:spTree>
    <p:extLst>
      <p:ext uri="{BB962C8B-B14F-4D97-AF65-F5344CB8AC3E}">
        <p14:creationId xmlns:p14="http://schemas.microsoft.com/office/powerpoint/2010/main" xmlns="" val="111036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9D671B-0A39-4BD3-B062-84304551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r>
              <a:rPr lang="en-US" dirty="0"/>
              <a:t>                              KINDS OF 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22504E-023E-4E67-96A9-6C125E0B9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r>
              <a:rPr lang="en-US" dirty="0"/>
              <a:t>Common Noun : A Noun that does not name a specific person, place or thing.   Example: Dog, Cow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Proper Noun: A Noun that names a specific person , place or thing. Example:  Jonny, Mina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Collective Noun: A Noun that names a group of person, place or thing. Example:  Class, Community.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340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1BECB3-8EF4-4C01-B67C-914825999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                                    PRONOUN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17689B-2A76-4009-AF17-7E341144B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 A Pronoun is a word used in a place of one or more nouns.</a:t>
            </a:r>
          </a:p>
          <a:p>
            <a:pPr marL="0" indent="0">
              <a:buNone/>
            </a:pPr>
            <a:r>
              <a:rPr lang="en-US" b="1" dirty="0"/>
              <a:t>Kinds of pronoun: </a:t>
            </a:r>
          </a:p>
          <a:p>
            <a:r>
              <a:rPr lang="en-US" b="1" dirty="0"/>
              <a:t>Personal</a:t>
            </a:r>
            <a:r>
              <a:rPr lang="en-US" dirty="0"/>
              <a:t>: I, Me , Mine, You, She.</a:t>
            </a:r>
          </a:p>
          <a:p>
            <a:r>
              <a:rPr lang="en-US" b="1" dirty="0"/>
              <a:t>Indefinite: </a:t>
            </a:r>
            <a:r>
              <a:rPr lang="en-US" dirty="0"/>
              <a:t>Anybody, anyone , each.</a:t>
            </a:r>
          </a:p>
          <a:p>
            <a:r>
              <a:rPr lang="en-US" b="1" dirty="0"/>
              <a:t>Interrogative: </a:t>
            </a:r>
            <a:r>
              <a:rPr lang="en-US" dirty="0"/>
              <a:t>Who, whom, what, which, whose.</a:t>
            </a:r>
          </a:p>
          <a:p>
            <a:r>
              <a:rPr lang="en-US" b="1" dirty="0"/>
              <a:t>Demonstrative</a:t>
            </a:r>
            <a:r>
              <a:rPr lang="en-US" dirty="0"/>
              <a:t>: This, that, these, those. </a:t>
            </a:r>
          </a:p>
        </p:txBody>
      </p:sp>
    </p:spTree>
    <p:extLst>
      <p:ext uri="{BB962C8B-B14F-4D97-AF65-F5344CB8AC3E}">
        <p14:creationId xmlns:p14="http://schemas.microsoft.com/office/powerpoint/2010/main" xmlns="" val="244832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63782-7F84-47F7-BCB8-2FDD2226C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                                   ADJECTIVE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7B76BC-08B2-4A2C-9FC0-02CB919AD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</a:t>
            </a:r>
          </a:p>
          <a:p>
            <a:pPr marL="0" indent="0">
              <a:buNone/>
            </a:pPr>
            <a:r>
              <a:rPr lang="en-US" dirty="0"/>
              <a:t>                      An adjective modifies or describes a noun or pronoun. </a:t>
            </a:r>
          </a:p>
          <a:p>
            <a:pPr marL="0" indent="0">
              <a:buNone/>
            </a:pPr>
            <a:r>
              <a:rPr lang="en-US" dirty="0"/>
              <a:t>It answers the questions: </a:t>
            </a:r>
          </a:p>
          <a:p>
            <a:r>
              <a:rPr lang="en-US" dirty="0"/>
              <a:t>Which?              Did you lose your </a:t>
            </a:r>
            <a:r>
              <a:rPr lang="en-US" u="sng" dirty="0"/>
              <a:t>office </a:t>
            </a:r>
            <a:r>
              <a:rPr lang="en-US" dirty="0"/>
              <a:t>keys?</a:t>
            </a:r>
          </a:p>
          <a:p>
            <a:r>
              <a:rPr lang="en-US" dirty="0"/>
              <a:t>What kind?       Is that a </a:t>
            </a:r>
            <a:r>
              <a:rPr lang="en-US" u="sng" dirty="0"/>
              <a:t>silk </a:t>
            </a:r>
            <a:r>
              <a:rPr lang="en-US" dirty="0"/>
              <a:t>shirt?      </a:t>
            </a:r>
          </a:p>
          <a:p>
            <a:r>
              <a:rPr lang="en-US" dirty="0"/>
              <a:t>How many?       I have </a:t>
            </a:r>
            <a:r>
              <a:rPr lang="en-US" u="sng" dirty="0"/>
              <a:t>5</a:t>
            </a:r>
            <a:r>
              <a:rPr lang="en-US" dirty="0"/>
              <a:t> minutes left.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852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5ECF93-F703-41C4-8A53-7C13F222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                                    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2D0198-6841-4F71-8FC6-25572947D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                  A verb expresses action or helps make a statement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Action verbs, express mental or physical action.</a:t>
            </a:r>
          </a:p>
          <a:p>
            <a:pPr marL="0" indent="0">
              <a:buNone/>
            </a:pPr>
            <a:r>
              <a:rPr lang="en-US" dirty="0"/>
              <a:t>For example: She </a:t>
            </a:r>
            <a:r>
              <a:rPr lang="en-US" u="sng" dirty="0"/>
              <a:t>spoke</a:t>
            </a:r>
            <a:r>
              <a:rPr lang="en-US" dirty="0"/>
              <a:t> at the annual meeting.</a:t>
            </a:r>
          </a:p>
          <a:p>
            <a:pPr marL="0" indent="0">
              <a:buNone/>
            </a:pPr>
            <a:r>
              <a:rPr lang="en-US" dirty="0"/>
              <a:t>                           Linking verbs, make a statement by connecting the subject with a word that describes or explains it.</a:t>
            </a:r>
          </a:p>
          <a:p>
            <a:pPr marL="0" indent="0">
              <a:buNone/>
            </a:pPr>
            <a:r>
              <a:rPr lang="en-US" dirty="0"/>
              <a:t>For example: He </a:t>
            </a:r>
            <a:r>
              <a:rPr lang="en-US" u="sng" dirty="0"/>
              <a:t>has been </a:t>
            </a:r>
            <a:r>
              <a:rPr lang="en-US" dirty="0"/>
              <a:t>busy.</a:t>
            </a:r>
          </a:p>
          <a:p>
            <a:pPr marL="0" indent="0">
              <a:buNone/>
            </a:pPr>
            <a:r>
              <a:rPr lang="en-US" dirty="0"/>
              <a:t>                             Every sentence must has a verb.</a:t>
            </a:r>
          </a:p>
          <a:p>
            <a:pPr marL="0" indent="0">
              <a:buNone/>
            </a:pPr>
            <a:r>
              <a:rPr lang="en-US" dirty="0"/>
              <a:t>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9859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4CA3-E203-448D-BCD1-8016C7AA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                                      ADVERB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5B1441-649A-4295-9DE2-17839DF01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An adverb modifies or describes  a verb, adjective or another adverb. It answer the questions:</a:t>
            </a:r>
          </a:p>
          <a:p>
            <a:r>
              <a:rPr lang="en-US" dirty="0"/>
              <a:t>How?             He talk </a:t>
            </a:r>
            <a:r>
              <a:rPr lang="en-US" u="sng" dirty="0"/>
              <a:t>quickly</a:t>
            </a:r>
            <a:r>
              <a:rPr lang="en-US" dirty="0"/>
              <a:t>.</a:t>
            </a:r>
          </a:p>
          <a:p>
            <a:r>
              <a:rPr lang="en-US" dirty="0"/>
              <a:t>When?           He left</a:t>
            </a:r>
            <a:r>
              <a:rPr lang="en-US" u="sng" dirty="0"/>
              <a:t> yesterday</a:t>
            </a:r>
            <a:r>
              <a:rPr lang="en-US" dirty="0"/>
              <a:t>.</a:t>
            </a:r>
          </a:p>
          <a:p>
            <a:r>
              <a:rPr lang="en-US" dirty="0"/>
              <a:t>Where?         He went </a:t>
            </a:r>
            <a:r>
              <a:rPr lang="en-US" u="sng" dirty="0"/>
              <a:t>there.</a:t>
            </a:r>
          </a:p>
          <a:p>
            <a:r>
              <a:rPr lang="en-US" dirty="0"/>
              <a:t>What Degree or how much?       It is</a:t>
            </a:r>
            <a:r>
              <a:rPr lang="en-US" u="sng" dirty="0"/>
              <a:t> too </a:t>
            </a:r>
            <a:r>
              <a:rPr lang="en-US" dirty="0"/>
              <a:t>humid!  </a:t>
            </a:r>
          </a:p>
        </p:txBody>
      </p:sp>
    </p:spTree>
    <p:extLst>
      <p:ext uri="{BB962C8B-B14F-4D97-AF65-F5344CB8AC3E}">
        <p14:creationId xmlns:p14="http://schemas.microsoft.com/office/powerpoint/2010/main" xmlns="" val="86619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0DEF6C-2785-486B-98F1-98E484AC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                                   PREPOSITION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873DD4-5A16-4F55-A8B7-595AC9E45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A preposition introduces a noun or pronoun or a phrase or clause functioning as a noun. The word or word group the preposition introduces it’s object.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 They received an email</a:t>
            </a:r>
            <a:r>
              <a:rPr lang="en-US" u="sng" dirty="0"/>
              <a:t> from </a:t>
            </a:r>
            <a:r>
              <a:rPr lang="en-US" dirty="0"/>
              <a:t>Jenny telling about her trip to Cox’s Bazar.</a:t>
            </a:r>
          </a:p>
        </p:txBody>
      </p:sp>
    </p:spTree>
    <p:extLst>
      <p:ext uri="{BB962C8B-B14F-4D97-AF65-F5344CB8AC3E}">
        <p14:creationId xmlns:p14="http://schemas.microsoft.com/office/powerpoint/2010/main" xmlns="" val="190001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455</Words>
  <Application>Microsoft Office PowerPoint</Application>
  <PresentationFormat>Custom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 TO ENGLISH CLASS</vt:lpstr>
      <vt:lpstr>                               8 PARTS OF SPEECH</vt:lpstr>
      <vt:lpstr>                             A NOUN MEANS </vt:lpstr>
      <vt:lpstr>                              KINDS OF NOUN</vt:lpstr>
      <vt:lpstr>                                    PRONOUN</vt:lpstr>
      <vt:lpstr>                                   ADJECTIVE</vt:lpstr>
      <vt:lpstr>                                     VERB</vt:lpstr>
      <vt:lpstr>                                      ADVERB</vt:lpstr>
      <vt:lpstr>                                   PREPOSITION</vt:lpstr>
      <vt:lpstr>                                 CONJUNCTION</vt:lpstr>
      <vt:lpstr>                                 INTERJECTION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Acer</dc:creator>
  <cp:lastModifiedBy>hello</cp:lastModifiedBy>
  <cp:revision>24</cp:revision>
  <dcterms:created xsi:type="dcterms:W3CDTF">2019-11-06T17:24:56Z</dcterms:created>
  <dcterms:modified xsi:type="dcterms:W3CDTF">2020-01-27T17:42:47Z</dcterms:modified>
</cp:coreProperties>
</file>