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6" r:id="rId4"/>
    <p:sldId id="258" r:id="rId5"/>
    <p:sldId id="259" r:id="rId6"/>
    <p:sldId id="261" r:id="rId7"/>
    <p:sldId id="262" r:id="rId8"/>
    <p:sldId id="263" r:id="rId9"/>
    <p:sldId id="264" r:id="rId10"/>
    <p:sldId id="272" r:id="rId11"/>
    <p:sldId id="266" r:id="rId12"/>
    <p:sldId id="267" r:id="rId13"/>
    <p:sldId id="275" r:id="rId14"/>
    <p:sldId id="270" r:id="rId15"/>
    <p:sldId id="265" r:id="rId16"/>
    <p:sldId id="269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FC3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B5C75-A5EF-4E97-B734-0ADB231AC8FD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206C7-9813-48C6-9073-562C4AC9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206C7-9813-48C6-9073-562C4AC991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2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7723-9154-48FE-8ED3-9DFF357791F2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49C6-B166-4F4A-A52F-90E46F75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0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7723-9154-48FE-8ED3-9DFF357791F2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49C6-B166-4F4A-A52F-90E46F75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6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7723-9154-48FE-8ED3-9DFF357791F2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49C6-B166-4F4A-A52F-90E46F75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0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7723-9154-48FE-8ED3-9DFF357791F2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49C6-B166-4F4A-A52F-90E46F75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5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7723-9154-48FE-8ED3-9DFF357791F2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49C6-B166-4F4A-A52F-90E46F75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0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7723-9154-48FE-8ED3-9DFF357791F2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49C6-B166-4F4A-A52F-90E46F75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2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7723-9154-48FE-8ED3-9DFF357791F2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49C6-B166-4F4A-A52F-90E46F75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7723-9154-48FE-8ED3-9DFF357791F2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49C6-B166-4F4A-A52F-90E46F75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5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7723-9154-48FE-8ED3-9DFF357791F2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49C6-B166-4F4A-A52F-90E46F75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5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7723-9154-48FE-8ED3-9DFF357791F2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49C6-B166-4F4A-A52F-90E46F75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0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7723-9154-48FE-8ED3-9DFF357791F2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49C6-B166-4F4A-A52F-90E46F75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67723-9154-48FE-8ED3-9DFF357791F2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E49C6-B166-4F4A-A52F-90E46F75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6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web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0" y="0"/>
            <a:ext cx="11290685" cy="686549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743224" y="5277922"/>
            <a:ext cx="4932219" cy="969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93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6"/>
    </mc:Choice>
    <mc:Fallback xmlns="">
      <p:transition spd="slow" advTm="324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5FC8C1-EACA-41BD-86D0-3D07D3168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2353205"/>
            <a:ext cx="4974475" cy="41109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B8E0773-1238-4034-ABFF-F1CB507D82B3}"/>
              </a:ext>
            </a:extLst>
          </p:cNvPr>
          <p:cNvSpPr/>
          <p:nvPr/>
        </p:nvSpPr>
        <p:spPr>
          <a:xfrm>
            <a:off x="1471619" y="0"/>
            <a:ext cx="5996582" cy="139954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C9E54-8F42-473D-89A7-5DBD877E4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9" y="1494677"/>
            <a:ext cx="5982535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1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A39168-86DE-488C-AFDC-8BFB870AFAE7}"/>
              </a:ext>
            </a:extLst>
          </p:cNvPr>
          <p:cNvSpPr/>
          <p:nvPr/>
        </p:nvSpPr>
        <p:spPr>
          <a:xfrm>
            <a:off x="2834371" y="140677"/>
            <a:ext cx="6523257" cy="6302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দুরন্ত  </a:t>
            </a:r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 ন+ত  </a:t>
            </a:r>
          </a:p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 </a:t>
            </a:r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 স+ত</a:t>
            </a:r>
          </a:p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সম্ভব  </a:t>
            </a:r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ম্ভ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ম+ভ</a:t>
            </a:r>
          </a:p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মুক্তিযুদ্ধা  </a:t>
            </a:r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 দ+ধ</a:t>
            </a:r>
          </a:p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প্রবল  </a:t>
            </a:r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 প+র-ফলা</a:t>
            </a:r>
          </a:p>
          <a:p>
            <a:pPr algn="ctr"/>
            <a:endParaRPr lang="bn-BD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6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D85816-A16B-428A-B14E-7BA3A88C00F8}"/>
              </a:ext>
            </a:extLst>
          </p:cNvPr>
          <p:cNvSpPr/>
          <p:nvPr/>
        </p:nvSpPr>
        <p:spPr>
          <a:xfrm>
            <a:off x="464234" y="112541"/>
            <a:ext cx="11263532" cy="8690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১।বাবা মারা যাওয়ার পর নূর মোহাম্মদ কিসে যোগ দিলেন?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নূর মোহাম্মদ শেখ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ই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বীরশ্রেষ্ঠ মুক্তি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দ্ধা নূর মোহাম্মদ শেখ এর জন্ম কত সালে?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 মুক্তি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দ্ধা নূর মোহাম্মদ শেখ এর জন্ম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১৯৩৬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৩।কতজন মুক্তি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দ্ধা গোয়ালহাটি গ্রামে টহল দিচ্ছিলেন?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জন মুক্তি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দ্ধা গোয়ালহাটি গ্রামে টহল দিচ্ছিলেন?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3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F57F56-3D55-4D3F-ADBA-1D9FAF75E36E}"/>
              </a:ext>
            </a:extLst>
          </p:cNvPr>
          <p:cNvSpPr/>
          <p:nvPr/>
        </p:nvSpPr>
        <p:spPr>
          <a:xfrm>
            <a:off x="1083211" y="1066020"/>
            <a:ext cx="967857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৪।বীরশ্রেষ্ঠ মুক্তি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দ্ধা নূর মোহাম্মদ শেখ কোথায় জন্ম গ্রহন করেন?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বীরশ্রেষ্ঠ মুক্তি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দ্ধা নূর মোহাম্মদ শেখ নড়াইলের মহিষখোলা গ্রামে জন্ম গ্রহন করেন।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৫।নূর মোহাম্মদ শেখ বারবার নিজের অবস্থান পরিবর্তন করতে থাকলেন কেন?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নূর মোহাম্মদ শেখ বারবার নিজের অবস্থান পরিবর্তন করতে থাকলেন কারন শত্রুদের ধারণা দিতে হবে যে, মুক্তিযুদ্ধা একজন নয় কয়েকজন।</a:t>
            </a:r>
          </a:p>
          <a:p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16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E8C9EC-363F-432C-9C7C-672149D5D0E0}"/>
              </a:ext>
            </a:extLst>
          </p:cNvPr>
          <p:cNvSpPr/>
          <p:nvPr/>
        </p:nvSpPr>
        <p:spPr>
          <a:xfrm>
            <a:off x="448408" y="1886829"/>
            <a:ext cx="11676184" cy="5598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AB743C53-91E7-43F6-B7EE-A7B140A8BFD0}"/>
              </a:ext>
            </a:extLst>
          </p:cNvPr>
          <p:cNvSpPr txBox="1"/>
          <p:nvPr/>
        </p:nvSpPr>
        <p:spPr>
          <a:xfrm>
            <a:off x="3238500" y="381000"/>
            <a:ext cx="6096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0BE50116-95C4-495C-9A9A-FC5A6B192573}"/>
              </a:ext>
            </a:extLst>
          </p:cNvPr>
          <p:cNvSpPr/>
          <p:nvPr/>
        </p:nvSpPr>
        <p:spPr>
          <a:xfrm>
            <a:off x="1790700" y="3657600"/>
            <a:ext cx="3200400" cy="10668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মেঘনা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4">
            <a:extLst>
              <a:ext uri="{FF2B5EF4-FFF2-40B4-BE49-F238E27FC236}">
                <a16:creationId xmlns:a16="http://schemas.microsoft.com/office/drawing/2014/main" id="{A2D926FF-6524-4A11-ABFC-4750CF80B1A4}"/>
              </a:ext>
            </a:extLst>
          </p:cNvPr>
          <p:cNvSpPr/>
          <p:nvPr/>
        </p:nvSpPr>
        <p:spPr>
          <a:xfrm>
            <a:off x="1790700" y="5257800"/>
            <a:ext cx="3200400" cy="9906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যমুনা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5">
            <a:extLst>
              <a:ext uri="{FF2B5EF4-FFF2-40B4-BE49-F238E27FC236}">
                <a16:creationId xmlns:a16="http://schemas.microsoft.com/office/drawing/2014/main" id="{1DFC3833-B47F-408A-9E2B-3425CFC32A83}"/>
              </a:ext>
            </a:extLst>
          </p:cNvPr>
          <p:cNvSpPr/>
          <p:nvPr/>
        </p:nvSpPr>
        <p:spPr>
          <a:xfrm>
            <a:off x="1790700" y="2057400"/>
            <a:ext cx="3200400" cy="1066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পদ্মা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2B9D13-87D4-405D-87A8-299F32E806C9}"/>
              </a:ext>
            </a:extLst>
          </p:cNvPr>
          <p:cNvGrpSpPr/>
          <p:nvPr/>
        </p:nvGrpSpPr>
        <p:grpSpPr>
          <a:xfrm>
            <a:off x="5143500" y="2133599"/>
            <a:ext cx="5257800" cy="1447799"/>
            <a:chOff x="3581400" y="1981200"/>
            <a:chExt cx="4724400" cy="1219200"/>
          </a:xfrm>
        </p:grpSpPr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0FFA16B4-0791-460D-A701-B4B36F46AB0B}"/>
                </a:ext>
              </a:extLst>
            </p:cNvPr>
            <p:cNvSpPr txBox="1"/>
            <p:nvPr/>
          </p:nvSpPr>
          <p:spPr>
            <a:xfrm>
              <a:off x="3581400" y="1981200"/>
              <a:ext cx="4724400" cy="544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যুক্ত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বর্ন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ভেঙ্গে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তৈরি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F91AAAC-EC96-4030-8BB2-17E9E1347B01}"/>
                </a:ext>
              </a:extLst>
            </p:cNvPr>
            <p:cNvSpPr/>
            <p:nvPr/>
          </p:nvSpPr>
          <p:spPr>
            <a:xfrm>
              <a:off x="3810000" y="2667000"/>
              <a:ext cx="41148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ন্ধ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ঙ্গ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ন্ত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ঞ্জ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ন্ম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4339B2D-E35E-48F3-9A21-07C1F5B3A8C7}"/>
              </a:ext>
            </a:extLst>
          </p:cNvPr>
          <p:cNvGrpSpPr/>
          <p:nvPr/>
        </p:nvGrpSpPr>
        <p:grpSpPr>
          <a:xfrm>
            <a:off x="5448300" y="3733800"/>
            <a:ext cx="4724400" cy="1219200"/>
            <a:chOff x="3581400" y="1981200"/>
            <a:chExt cx="4724400" cy="1219200"/>
          </a:xfrm>
        </p:grpSpPr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9B3A4633-C415-49D5-8FE6-50688AC41A24}"/>
                </a:ext>
              </a:extLst>
            </p:cNvPr>
            <p:cNvSpPr txBox="1"/>
            <p:nvPr/>
          </p:nvSpPr>
          <p:spPr>
            <a:xfrm>
              <a:off x="3581400" y="1981200"/>
              <a:ext cx="472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যুক্ত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বর্ন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ভেঙ্গে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তৈরি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A49DE94-D74B-4C87-88D3-BA6F6BB85A19}"/>
                </a:ext>
              </a:extLst>
            </p:cNvPr>
            <p:cNvSpPr/>
            <p:nvPr/>
          </p:nvSpPr>
          <p:spPr>
            <a:xfrm>
              <a:off x="3810000" y="2667000"/>
              <a:ext cx="41148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ন্ধ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ঙ্গ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ন্ত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ঞ্জ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ন্ম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06E653-5F95-4B64-9E9A-027362B4E6B9}"/>
              </a:ext>
            </a:extLst>
          </p:cNvPr>
          <p:cNvGrpSpPr/>
          <p:nvPr/>
        </p:nvGrpSpPr>
        <p:grpSpPr>
          <a:xfrm>
            <a:off x="5372100" y="5257800"/>
            <a:ext cx="4724400" cy="1219200"/>
            <a:chOff x="3581400" y="1981200"/>
            <a:chExt cx="4724400" cy="1219200"/>
          </a:xfrm>
        </p:grpSpPr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id="{9010D231-FBF9-4078-94BB-88CD85D5A338}"/>
                </a:ext>
              </a:extLst>
            </p:cNvPr>
            <p:cNvSpPr txBox="1"/>
            <p:nvPr/>
          </p:nvSpPr>
          <p:spPr>
            <a:xfrm>
              <a:off x="3581400" y="1981200"/>
              <a:ext cx="472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যুক্ত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বর্ন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ভেঙ্গে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তৈরি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C9486B-55CB-4FF0-A7EC-AA915E57D32C}"/>
                </a:ext>
              </a:extLst>
            </p:cNvPr>
            <p:cNvSpPr/>
            <p:nvPr/>
          </p:nvSpPr>
          <p:spPr>
            <a:xfrm>
              <a:off x="3810000" y="2667000"/>
              <a:ext cx="41148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ন্ধ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ঙ্গ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ন্ত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ঞ্জ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ন্ম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6090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33797C6-0757-45B0-B0B3-F74E1D5235CF}"/>
              </a:ext>
            </a:extLst>
          </p:cNvPr>
          <p:cNvSpPr txBox="1"/>
          <p:nvPr/>
        </p:nvSpPr>
        <p:spPr>
          <a:xfrm>
            <a:off x="3160541" y="553833"/>
            <a:ext cx="60960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AD3F8784-4B64-40C7-89C1-3A6CE77B3602}"/>
              </a:ext>
            </a:extLst>
          </p:cNvPr>
          <p:cNvSpPr/>
          <p:nvPr/>
        </p:nvSpPr>
        <p:spPr>
          <a:xfrm>
            <a:off x="2590800" y="2705100"/>
            <a:ext cx="7010400" cy="1447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 নূর মোহাম্মদ শেখ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897601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A3B5D195-2454-45EA-A326-E48E667459A2}"/>
              </a:ext>
            </a:extLst>
          </p:cNvPr>
          <p:cNvSpPr/>
          <p:nvPr/>
        </p:nvSpPr>
        <p:spPr>
          <a:xfrm>
            <a:off x="3066758" y="154744"/>
            <a:ext cx="4923692" cy="1491176"/>
          </a:xfrm>
          <a:prstGeom prst="round2DiagRect">
            <a:avLst/>
          </a:prstGeom>
          <a:solidFill>
            <a:srgbClr val="00B050"/>
          </a:solidFill>
          <a:ln w="76200">
            <a:prstDash val="lgDashDotDot"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261C0D07-122C-4013-B11E-384DFF49FDEC}"/>
              </a:ext>
            </a:extLst>
          </p:cNvPr>
          <p:cNvSpPr/>
          <p:nvPr/>
        </p:nvSpPr>
        <p:spPr>
          <a:xfrm>
            <a:off x="819275" y="1786597"/>
            <a:ext cx="10138118" cy="449462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1. 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ক্যম্প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২৬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/১০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 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সেপ্টম্ব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A27372-9EDA-4252-8882-9EA88985149C}"/>
              </a:ext>
            </a:extLst>
          </p:cNvPr>
          <p:cNvSpPr/>
          <p:nvPr/>
        </p:nvSpPr>
        <p:spPr>
          <a:xfrm>
            <a:off x="1928627" y="221734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5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7 -0.02685 L 0.37852 0.6187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28" y="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0681D5-462F-4A92-8AA4-7C79D93FE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8135"/>
            <a:ext cx="8763000" cy="524827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AD9A71-EB27-46D7-88ED-BE1A7423EBD8}"/>
              </a:ext>
            </a:extLst>
          </p:cNvPr>
          <p:cNvSpPr/>
          <p:nvPr/>
        </p:nvSpPr>
        <p:spPr>
          <a:xfrm>
            <a:off x="2236763" y="28135"/>
            <a:ext cx="4712677" cy="1364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</a:rPr>
              <a:t>বাড়ীর কাজ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C870147D-5181-4396-9094-45020E2C2367}"/>
              </a:ext>
            </a:extLst>
          </p:cNvPr>
          <p:cNvSpPr/>
          <p:nvPr/>
        </p:nvSpPr>
        <p:spPr>
          <a:xfrm>
            <a:off x="1828800" y="5838092"/>
            <a:ext cx="10170942" cy="149117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সম্পর্কে ৫ টি বাক্য লিখে আনবে।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46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811595-4049-4521-B2AB-09C27CFEB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"/>
            <a:ext cx="8534400" cy="640080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5108C21A-686C-4A12-9A50-593330991F5C}"/>
              </a:ext>
            </a:extLst>
          </p:cNvPr>
          <p:cNvSpPr txBox="1"/>
          <p:nvPr/>
        </p:nvSpPr>
        <p:spPr>
          <a:xfrm>
            <a:off x="2931941" y="228600"/>
            <a:ext cx="6553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i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913206"/>
            <a:ext cx="6443003" cy="5429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মোশারেফ হোসেন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কালাপানিয়া সরকারি প্রাথমিক বিদ্যালয়,</a:t>
            </a: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সন্দ্বীপ, চট্টগ্রাম।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3037" y="56058"/>
            <a:ext cx="6123709" cy="11637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70C0"/>
                </a:solidFill>
              </a:rPr>
              <a:t>শিক্ষক পরিচিতি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672EC94-92DB-4B9A-811B-6AF2F32AFD72}"/>
              </a:ext>
            </a:extLst>
          </p:cNvPr>
          <p:cNvSpPr/>
          <p:nvPr/>
        </p:nvSpPr>
        <p:spPr>
          <a:xfrm>
            <a:off x="5781822" y="1219840"/>
            <a:ext cx="661181" cy="6933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7E45F1-CFAC-4E60-9882-7AA65DD2C5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 t="7646" r="9961" b="8101"/>
          <a:stretch/>
        </p:blipFill>
        <p:spPr>
          <a:xfrm>
            <a:off x="7867892" y="510372"/>
            <a:ext cx="3784421" cy="6347628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301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"/>
    </mc:Choice>
    <mc:Fallback xmlns="">
      <p:transition spd="slow" advTm="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BD38F8-A1E7-446C-8DD8-00FAB25FBBFD}"/>
              </a:ext>
            </a:extLst>
          </p:cNvPr>
          <p:cNvSpPr txBox="1"/>
          <p:nvPr/>
        </p:nvSpPr>
        <p:spPr>
          <a:xfrm>
            <a:off x="2369233" y="323001"/>
            <a:ext cx="6553200" cy="1569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9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9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EC2EC7-9628-4218-A9CD-82A766823979}"/>
              </a:ext>
            </a:extLst>
          </p:cNvPr>
          <p:cNvSpPr/>
          <p:nvPr/>
        </p:nvSpPr>
        <p:spPr>
          <a:xfrm>
            <a:off x="1448972" y="2616591"/>
            <a:ext cx="8553157" cy="295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িখেছি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...।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908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5164" y="179468"/>
            <a:ext cx="7827818" cy="12884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75164" y="1607126"/>
            <a:ext cx="8228010" cy="525087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বীরের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bn-BD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দুরন্ত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নড়াইলের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মহিষ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"/>
    </mc:Choice>
    <mc:Fallback xmlns="">
      <p:transition spd="slow" advTm="31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FB32CE-30D8-4D2B-AB22-672240596837}"/>
              </a:ext>
            </a:extLst>
          </p:cNvPr>
          <p:cNvSpPr/>
          <p:nvPr/>
        </p:nvSpPr>
        <p:spPr>
          <a:xfrm>
            <a:off x="1012874" y="450167"/>
            <a:ext cx="11957538" cy="5430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96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bn-BD" sz="9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BD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১,২,১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১,৩,৬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২,৩,১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যঞ্জন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২,৩,২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যঞ্জন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49D4979-2089-4BD9-8E37-4323B7AE98A1}"/>
              </a:ext>
            </a:extLst>
          </p:cNvPr>
          <p:cNvSpPr/>
          <p:nvPr/>
        </p:nvSpPr>
        <p:spPr>
          <a:xfrm>
            <a:off x="1167620" y="2978834"/>
            <a:ext cx="1406768" cy="4501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E2072E5-405D-4124-97C0-B527E10C0D78}"/>
              </a:ext>
            </a:extLst>
          </p:cNvPr>
          <p:cNvSpPr/>
          <p:nvPr/>
        </p:nvSpPr>
        <p:spPr>
          <a:xfrm>
            <a:off x="1167620" y="3482340"/>
            <a:ext cx="1406768" cy="4501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D83AF1D-0DD4-4B1D-81AA-F372213792E4}"/>
              </a:ext>
            </a:extLst>
          </p:cNvPr>
          <p:cNvSpPr/>
          <p:nvPr/>
        </p:nvSpPr>
        <p:spPr>
          <a:xfrm>
            <a:off x="1167620" y="3952435"/>
            <a:ext cx="1406768" cy="4501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E396EAB-91B7-432D-A10B-AEE494F09113}"/>
              </a:ext>
            </a:extLst>
          </p:cNvPr>
          <p:cNvSpPr/>
          <p:nvPr/>
        </p:nvSpPr>
        <p:spPr>
          <a:xfrm>
            <a:off x="1167620" y="4529210"/>
            <a:ext cx="1406768" cy="4501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9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636F0B-5508-429C-A43F-57ABCF2B3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0534" y="-506437"/>
            <a:ext cx="5645248" cy="3763499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569E29-A38A-4E5E-A779-257C8DA18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51" y="-506437"/>
            <a:ext cx="6941673" cy="382623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D881B0-7AB2-42CF-A499-0CF2760D7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8351" y="3319801"/>
            <a:ext cx="5763065" cy="4322299"/>
          </a:xfrm>
          <a:prstGeom prst="rect">
            <a:avLst/>
          </a:prstGeom>
          <a:ln w="57150">
            <a:solidFill>
              <a:srgbClr val="0070C0"/>
            </a:solidFill>
            <a:prstDash val="solid"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50564D-1518-4604-AD9F-7E5846424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38200"/>
            <a:ext cx="7431386" cy="41039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3458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55AA95-822A-44C1-AF5A-AEA86D970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1" y="406526"/>
            <a:ext cx="8823078" cy="48125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5B100F-CB5B-418C-91D2-2E6A5EACE7F0}"/>
              </a:ext>
            </a:extLst>
          </p:cNvPr>
          <p:cNvSpPr/>
          <p:nvPr/>
        </p:nvSpPr>
        <p:spPr>
          <a:xfrm>
            <a:off x="9762978" y="675249"/>
            <a:ext cx="2025748" cy="1871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 </a:t>
            </a:r>
            <a:r>
              <a:rPr lang="bn-BD" u="sng">
                <a:latin typeface="NikoshBAN" panose="02000000000000000000" pitchFamily="2" charset="0"/>
                <a:cs typeface="NikoshBAN" panose="02000000000000000000" pitchFamily="2" charset="0"/>
              </a:rPr>
              <a:t>নুর মোহাম্মদ শেখ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562B81-9F61-4746-A468-1DE44FEB075D}"/>
              </a:ext>
            </a:extLst>
          </p:cNvPr>
          <p:cNvSpPr/>
          <p:nvPr/>
        </p:nvSpPr>
        <p:spPr>
          <a:xfrm>
            <a:off x="5711483" y="3137095"/>
            <a:ext cx="1927274" cy="165998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1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2EFCFC-DA30-4305-9E34-ED88B58CBF03}"/>
              </a:ext>
            </a:extLst>
          </p:cNvPr>
          <p:cNvSpPr/>
          <p:nvPr/>
        </p:nvSpPr>
        <p:spPr>
          <a:xfrm>
            <a:off x="3615542" y="407963"/>
            <a:ext cx="7807423" cy="6742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রহমান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্গীর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হামিদুর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4.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মন্সী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রউ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5.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রুহুল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endParaRPr lang="bn-BD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6.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মোস্তফা কামাল</a:t>
            </a: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7.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নুর মোহাম্মদ শেখ</a:t>
            </a:r>
          </a:p>
          <a:p>
            <a:pPr algn="ctr"/>
            <a:endParaRPr lang="en-US" sz="6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65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নুর মোহাম্মদ শেখ">
            <a:extLst>
              <a:ext uri="{FF2B5EF4-FFF2-40B4-BE49-F238E27FC236}">
                <a16:creationId xmlns:a16="http://schemas.microsoft.com/office/drawing/2014/main" id="{252BB6F9-6121-42FA-908D-39F964A70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72" y="-76326"/>
            <a:ext cx="8261331" cy="5667657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EBFEBD-D496-44DC-B6C1-2D31E657A41A}"/>
              </a:ext>
            </a:extLst>
          </p:cNvPr>
          <p:cNvSpPr/>
          <p:nvPr/>
        </p:nvSpPr>
        <p:spPr>
          <a:xfrm>
            <a:off x="1528997" y="5591331"/>
            <a:ext cx="10283252" cy="1424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মোহাম্মদ শেখ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4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0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3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511</Words>
  <Application>Microsoft Office PowerPoint</Application>
  <PresentationFormat>Widescreen</PresentationFormat>
  <Paragraphs>79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76</cp:revision>
  <dcterms:created xsi:type="dcterms:W3CDTF">2020-01-18T06:23:40Z</dcterms:created>
  <dcterms:modified xsi:type="dcterms:W3CDTF">2020-01-25T03:39:06Z</dcterms:modified>
</cp:coreProperties>
</file>