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1" r:id="rId5"/>
    <p:sldId id="260" r:id="rId6"/>
    <p:sldId id="262" r:id="rId7"/>
    <p:sldId id="263" r:id="rId8"/>
    <p:sldId id="264" r:id="rId9"/>
    <p:sldId id="265" r:id="rId10"/>
    <p:sldId id="273" r:id="rId11"/>
    <p:sldId id="266" r:id="rId12"/>
    <p:sldId id="267" r:id="rId13"/>
    <p:sldId id="268" r:id="rId14"/>
    <p:sldId id="272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7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71A26-CD9C-426C-991C-647C23E77F2E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76CF-5222-4CEB-9C36-9C0E74319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043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71A26-CD9C-426C-991C-647C23E77F2E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76CF-5222-4CEB-9C36-9C0E74319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694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71A26-CD9C-426C-991C-647C23E77F2E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76CF-5222-4CEB-9C36-9C0E74319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893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71A26-CD9C-426C-991C-647C23E77F2E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76CF-5222-4CEB-9C36-9C0E74319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546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71A26-CD9C-426C-991C-647C23E77F2E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76CF-5222-4CEB-9C36-9C0E74319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047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71A26-CD9C-426C-991C-647C23E77F2E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76CF-5222-4CEB-9C36-9C0E74319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9239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71A26-CD9C-426C-991C-647C23E77F2E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76CF-5222-4CEB-9C36-9C0E74319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037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71A26-CD9C-426C-991C-647C23E77F2E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76CF-5222-4CEB-9C36-9C0E74319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930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71A26-CD9C-426C-991C-647C23E77F2E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76CF-5222-4CEB-9C36-9C0E74319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497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71A26-CD9C-426C-991C-647C23E77F2E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76CF-5222-4CEB-9C36-9C0E74319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680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71A26-CD9C-426C-991C-647C23E77F2E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76CF-5222-4CEB-9C36-9C0E74319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078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671A26-CD9C-426C-991C-647C23E77F2E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2C76CF-5222-4CEB-9C36-9C0E74319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155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110033" y="1442829"/>
            <a:ext cx="344357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0023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r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811" y="2292823"/>
            <a:ext cx="4279229" cy="230419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Picture 2" descr="89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34145" y="2330287"/>
            <a:ext cx="3857855" cy="22861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Picture 3" descr="Photo035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676063" y="2292823"/>
            <a:ext cx="3417059" cy="2323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760460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2967335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None/>
            </a:pP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মোড়ল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কার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মুরগি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জবাই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খেয়েছে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? </a:t>
            </a:r>
          </a:p>
          <a:p>
            <a:pPr>
              <a:buNone/>
            </a:pP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২। ‘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মানুষ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প্রাণী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অমর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’ –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এটা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কার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কথা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? </a:t>
            </a:r>
          </a:p>
          <a:p>
            <a:pPr>
              <a:buNone/>
            </a:pP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৩।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মড়লের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রোগ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হয়েছে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? 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339988" y="736979"/>
            <a:ext cx="28933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দলীয়  কাজ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6006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006177" y="1006101"/>
            <a:ext cx="139012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মূলায়ন</a:t>
            </a:r>
            <a:endParaRPr lang="en-US" sz="4400" dirty="0"/>
          </a:p>
        </p:txBody>
      </p:sp>
      <p:sp>
        <p:nvSpPr>
          <p:cNvPr id="3" name="Rectangle 2"/>
          <p:cNvSpPr/>
          <p:nvPr/>
        </p:nvSpPr>
        <p:spPr>
          <a:xfrm>
            <a:off x="3048000" y="2828836"/>
            <a:ext cx="6096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None/>
            </a:pP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১। ‘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সুখী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মানুষ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’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ধরণের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রচনা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? </a:t>
            </a:r>
          </a:p>
          <a:p>
            <a:pPr>
              <a:buNone/>
            </a:pP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হাসুদের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গ্রামের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? </a:t>
            </a:r>
          </a:p>
          <a:p>
            <a:pPr>
              <a:buNone/>
            </a:pP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৩।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মোড়লের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বয়স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ছিল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? </a:t>
            </a:r>
          </a:p>
          <a:p>
            <a:pPr>
              <a:buNone/>
            </a:pP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৪।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সুখী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মানুষটি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সারাদিন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?  </a:t>
            </a:r>
          </a:p>
        </p:txBody>
      </p:sp>
    </p:spTree>
    <p:extLst>
      <p:ext uri="{BB962C8B-B14F-4D97-AF65-F5344CB8AC3E}">
        <p14:creationId xmlns:p14="http://schemas.microsoft.com/office/powerpoint/2010/main" val="1316552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845877" y="1156226"/>
            <a:ext cx="217239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4400" dirty="0"/>
          </a:p>
        </p:txBody>
      </p:sp>
      <p:sp>
        <p:nvSpPr>
          <p:cNvPr id="3" name="Rectangle 2"/>
          <p:cNvSpPr/>
          <p:nvPr/>
        </p:nvSpPr>
        <p:spPr>
          <a:xfrm>
            <a:off x="3326097" y="3094209"/>
            <a:ext cx="593463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১। ‘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লোভে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পাপ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,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পাপে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মৃত্যু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’ - 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মন্তব্যটি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। </a:t>
            </a:r>
          </a:p>
        </p:txBody>
      </p:sp>
    </p:spTree>
    <p:extLst>
      <p:ext uri="{BB962C8B-B14F-4D97-AF65-F5344CB8AC3E}">
        <p14:creationId xmlns:p14="http://schemas.microsoft.com/office/powerpoint/2010/main" val="2367790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786495" y="2875845"/>
            <a:ext cx="341792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5799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416251" y="583020"/>
            <a:ext cx="2624436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 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88191" y="2678711"/>
            <a:ext cx="6096000" cy="255454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সুজন কুমার মন্ডল</a:t>
            </a:r>
          </a:p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শিক্ষক</a:t>
            </a:r>
          </a:p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পুন্ডূরিয়া উচ্চ বিদ্যালিয়</a:t>
            </a:r>
          </a:p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আক্কেলপুর, জয়পুর হাট ।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7178723" y="1910685"/>
            <a:ext cx="3671248" cy="3848669"/>
          </a:xfrm>
          <a:prstGeom prst="ellipse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332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2644170"/>
            <a:ext cx="6096000" cy="243143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buNone/>
            </a:pP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: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বাংলা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>
              <a:buNone/>
            </a:pP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: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অষ্টম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>
              <a:buNone/>
            </a:pP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: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নাটিকা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</a:t>
            </a:r>
          </a:p>
          <a:p>
            <a:pPr algn="ctr">
              <a:buNone/>
            </a:pPr>
            <a:endParaRPr lang="en-US" sz="3600" dirty="0" smtClean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9036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klj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2541" y="466299"/>
            <a:ext cx="3886200" cy="480059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 descr="trt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44770" y="466299"/>
            <a:ext cx="3657600" cy="4800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741485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2644170"/>
            <a:ext cx="6096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buNone/>
            </a:pP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>
              <a:buNone/>
            </a:pP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-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সুখী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মানুষ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>
              <a:buNone/>
            </a:pPr>
            <a:endParaRPr lang="en-US" dirty="0" smtClean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2649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4673221" y="285691"/>
            <a:ext cx="262123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লেখক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861462" y="2928203"/>
            <a:ext cx="11282256" cy="252376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জন্ম-১৮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জানুয়ারি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১৯৩৫খ্রিষ্টাব্দ ,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পশ্চিমবঙ্গের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মালদহ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জেলায়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।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শিক্ষাজীবন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: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বিএ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(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অনার্স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) ;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এম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এ ,</a:t>
            </a:r>
          </a:p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বাংলা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(১৯৫৮)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ঢাকা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বিশ্ববিদ্যালয়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।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উল্লেখ্যযোগ্য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গ্রন্থ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: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নাটক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: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স্বাধীনতা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আমার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স্বাধীনতা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,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ক্ষত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-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বিক্ষত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।</a:t>
            </a:r>
          </a:p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চিত্রনাট্য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: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লাল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সবুজের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পালা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।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উপন্যাস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: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সজল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তোমার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ঠিকানা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। </a:t>
            </a:r>
          </a:p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0139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122542" y="385972"/>
            <a:ext cx="394691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কিছু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নতুন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শব্দের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অর্থ</a:t>
            </a:r>
            <a:endParaRPr lang="en-US" sz="4400" dirty="0"/>
          </a:p>
        </p:txBody>
      </p:sp>
      <p:sp>
        <p:nvSpPr>
          <p:cNvPr id="16" name="Rectangle 15"/>
          <p:cNvSpPr/>
          <p:nvPr/>
        </p:nvSpPr>
        <p:spPr>
          <a:xfrm>
            <a:off x="2493712" y="2446537"/>
            <a:ext cx="118173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aseline="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কবিরাজ</a:t>
            </a:r>
            <a:r>
              <a:rPr lang="en-US" sz="2800" baseline="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17" name="Rectangle 16"/>
          <p:cNvSpPr/>
          <p:nvPr/>
        </p:nvSpPr>
        <p:spPr>
          <a:xfrm>
            <a:off x="7012717" y="2481431"/>
            <a:ext cx="6703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বৈদ্য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493712" y="3603549"/>
            <a:ext cx="5405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মূর্খ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11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7066417" y="3684728"/>
            <a:ext cx="64793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অজ্ঞ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400" dirty="0"/>
          </a:p>
        </p:txBody>
      </p:sp>
      <p:sp>
        <p:nvSpPr>
          <p:cNvPr id="20" name="Rectangle 19"/>
          <p:cNvSpPr/>
          <p:nvPr/>
        </p:nvSpPr>
        <p:spPr>
          <a:xfrm>
            <a:off x="2445622" y="4883585"/>
            <a:ext cx="6880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শ্রবণ</a:t>
            </a:r>
            <a:r>
              <a:rPr lang="en-US" sz="2400" baseline="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647233" y="4883585"/>
            <a:ext cx="14013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কানে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শোনা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</a:t>
            </a:r>
            <a:endParaRPr lang="en-US" sz="2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Right Arrow 21"/>
          <p:cNvSpPr/>
          <p:nvPr/>
        </p:nvSpPr>
        <p:spPr>
          <a:xfrm>
            <a:off x="3995225" y="2577342"/>
            <a:ext cx="2652008" cy="26161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ight Arrow 22"/>
          <p:cNvSpPr/>
          <p:nvPr/>
        </p:nvSpPr>
        <p:spPr>
          <a:xfrm>
            <a:off x="3724327" y="3784755"/>
            <a:ext cx="2652008" cy="26161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ight Arrow 23"/>
          <p:cNvSpPr/>
          <p:nvPr/>
        </p:nvSpPr>
        <p:spPr>
          <a:xfrm>
            <a:off x="3675446" y="5083640"/>
            <a:ext cx="2652008" cy="26161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791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6" grpId="0"/>
      <p:bldP spid="17" grpId="0"/>
      <p:bldP spid="18" grpId="0"/>
      <p:bldP spid="19" grpId="0"/>
      <p:bldP spid="20" grpId="0"/>
      <p:bldP spid="21" grpId="0"/>
      <p:bldP spid="22" grpId="0" animBg="1"/>
      <p:bldP spid="23" grpId="0" animBg="1"/>
      <p:bldP spid="2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938030" y="1301671"/>
            <a:ext cx="157607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একক</a:t>
            </a:r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3200" dirty="0"/>
          </a:p>
        </p:txBody>
      </p:sp>
      <p:sp>
        <p:nvSpPr>
          <p:cNvPr id="3" name="Rectangle 2"/>
          <p:cNvSpPr/>
          <p:nvPr/>
        </p:nvSpPr>
        <p:spPr>
          <a:xfrm>
            <a:off x="3048000" y="2967335"/>
            <a:ext cx="6096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None/>
            </a:pP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মমতাজ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উদ্দীন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আহমদ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সালে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জন্মগ্রহন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করেন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?  </a:t>
            </a:r>
          </a:p>
          <a:p>
            <a:pPr>
              <a:buNone/>
            </a:pPr>
            <a:r>
              <a:rPr lang="bn-IN" sz="2800" dirty="0">
                <a:latin typeface="NikoshBAN" pitchFamily="2" charset="0"/>
                <a:cs typeface="NikoshBAN" pitchFamily="2" charset="0"/>
              </a:rPr>
              <a:t>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মোড়লের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বিশ্বাসী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চাকর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val="3568520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u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7707" y="638033"/>
            <a:ext cx="6781800" cy="4191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1062956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198</Words>
  <Application>Microsoft Office PowerPoint</Application>
  <PresentationFormat>Widescreen</PresentationFormat>
  <Paragraphs>40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7</cp:revision>
  <dcterms:created xsi:type="dcterms:W3CDTF">2020-01-28T06:15:58Z</dcterms:created>
  <dcterms:modified xsi:type="dcterms:W3CDTF">2020-01-28T06:50:44Z</dcterms:modified>
</cp:coreProperties>
</file>