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83" r:id="rId8"/>
    <p:sldId id="282" r:id="rId9"/>
    <p:sldId id="280" r:id="rId10"/>
    <p:sldId id="281" r:id="rId11"/>
    <p:sldId id="279" r:id="rId12"/>
    <p:sldId id="278" r:id="rId13"/>
    <p:sldId id="277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375AB-42BE-4B64-9F5B-2AE4F797654E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88CE67-9CA9-4FD0-8B68-FB8A22B8AB8E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600" b="1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একুশ শতকের</a:t>
          </a:r>
          <a:r>
            <a:rPr lang="bn-IN" sz="3600" b="1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 সুনির্দিষ্ট </a:t>
          </a:r>
          <a:r>
            <a:rPr lang="bn-BD" sz="3600" b="1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দক্ষতা</a:t>
          </a:r>
          <a:r>
            <a:rPr lang="bn-IN" sz="3600" b="1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সমূহ</a:t>
          </a:r>
          <a:r>
            <a:rPr lang="bn-BD" sz="3600" b="1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 </a:t>
          </a:r>
          <a:endParaRPr lang="en-US" sz="3600" b="1" dirty="0">
            <a:solidFill>
              <a:srgbClr val="00B050"/>
            </a:solidFill>
            <a:latin typeface="NikoshBAN" pitchFamily="2" charset="0"/>
            <a:cs typeface="NikoshBAN" pitchFamily="2" charset="0"/>
          </a:endParaRPr>
        </a:p>
      </dgm:t>
    </dgm:pt>
    <dgm:pt modelId="{E715E3B1-FAE9-4C31-902D-66B054D54FCD}" type="parTrans" cxnId="{64E03B32-D311-4367-8F24-A0C3D7115E31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426CEE6D-1F2F-4974-A917-67EB0CB45CE3}" type="sibTrans" cxnId="{64E03B32-D311-4367-8F24-A0C3D7115E31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2EF9CAB2-CABD-4858-B09A-BE7874F60B48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পারস্পরিক</a:t>
          </a:r>
        </a:p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সহযোগিতা 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31473201-7107-41DC-A68F-C51C7FBD45FD}" type="parTrans" cxnId="{FEAEE63A-4AB5-4757-BA8D-75BC1C00C0AE}">
      <dgm:prSet custT="1"/>
      <dgm:spPr/>
      <dgm:t>
        <a:bodyPr/>
        <a:lstStyle/>
        <a:p>
          <a:endParaRPr lang="en-US" sz="1400">
            <a:latin typeface="NikoshBAN" pitchFamily="2" charset="0"/>
            <a:cs typeface="NikoshBAN" pitchFamily="2" charset="0"/>
          </a:endParaRPr>
        </a:p>
      </dgm:t>
    </dgm:pt>
    <dgm:pt modelId="{E30E55E6-3DE7-4FA2-881F-53CFE8ECBA4D}" type="sibTrans" cxnId="{FEAEE63A-4AB5-4757-BA8D-75BC1C00C0AE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769F3AD9-6937-4C7E-929E-983F9F7FCCD3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যোগাযোগ দক্ষতা 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9BF59170-3484-4FEF-9E03-E53689AF086B}" type="parTrans" cxnId="{3D92AC91-8AA8-436E-9995-A449C5B082F1}">
      <dgm:prSet custT="1"/>
      <dgm:spPr/>
      <dgm:t>
        <a:bodyPr/>
        <a:lstStyle/>
        <a:p>
          <a:endParaRPr lang="en-US" sz="1400">
            <a:latin typeface="NikoshBAN" pitchFamily="2" charset="0"/>
            <a:cs typeface="NikoshBAN" pitchFamily="2" charset="0"/>
          </a:endParaRPr>
        </a:p>
      </dgm:t>
    </dgm:pt>
    <dgm:pt modelId="{09FFAFE0-F859-4FA0-9024-12F24A253E4B}" type="sibTrans" cxnId="{3D92AC91-8AA8-436E-9995-A449C5B082F1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8CCB0306-BB88-4669-9967-66E67556043E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সুনাগরিকত্ব</a:t>
          </a:r>
          <a:endParaRPr lang="en-US" sz="3200" dirty="0">
            <a:solidFill>
              <a:srgbClr val="A50021"/>
            </a:solidFill>
            <a:latin typeface="NikoshBAN" pitchFamily="2" charset="0"/>
            <a:cs typeface="NikoshBAN" pitchFamily="2" charset="0"/>
          </a:endParaRPr>
        </a:p>
      </dgm:t>
    </dgm:pt>
    <dgm:pt modelId="{F7A39094-673E-4945-908E-3A0E596CAEBF}" type="parTrans" cxnId="{7F17AC5B-53EF-4B63-8A23-9C58969700DF}">
      <dgm:prSet custT="1"/>
      <dgm:spPr/>
      <dgm:t>
        <a:bodyPr/>
        <a:lstStyle/>
        <a:p>
          <a:endParaRPr lang="en-US" sz="1400">
            <a:latin typeface="NikoshBAN" pitchFamily="2" charset="0"/>
            <a:cs typeface="NikoshBAN" pitchFamily="2" charset="0"/>
          </a:endParaRPr>
        </a:p>
      </dgm:t>
    </dgm:pt>
    <dgm:pt modelId="{4847489A-FEFF-464F-814E-3EB41C534415}" type="sibTrans" cxnId="{7F17AC5B-53EF-4B63-8A23-9C58969700DF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4F923F32-EDEB-4B8A-B128-9FAE649EA538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সমস্যা সমাধানে পারদর্শিতা 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D4F8F407-E420-4F1C-81B6-13BE33A22FB1}" type="parTrans" cxnId="{6513E9CA-8E36-4C44-A424-1F1A000A3A7C}">
      <dgm:prSet custT="1"/>
      <dgm:spPr/>
      <dgm:t>
        <a:bodyPr/>
        <a:lstStyle/>
        <a:p>
          <a:endParaRPr lang="en-US" sz="1400">
            <a:latin typeface="NikoshBAN" pitchFamily="2" charset="0"/>
            <a:cs typeface="NikoshBAN" pitchFamily="2" charset="0"/>
          </a:endParaRPr>
        </a:p>
      </dgm:t>
    </dgm:pt>
    <dgm:pt modelId="{CE53A1CA-8227-41D5-8BCE-AA28A848613C}" type="sibTrans" cxnId="{6513E9CA-8E36-4C44-A424-1F1A000A3A7C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AB007FC-B064-4DCA-8C4B-6D25A15D8347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anose="02000000000000000000" pitchFamily="2" charset="0"/>
              <a:cs typeface="NikoshBAN" pitchFamily="2" charset="0"/>
            </a:rPr>
            <a:t>বিশ্লেষণী চিন্তন দক্ষতা 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FD44903D-4090-4B01-A41C-E28AF7B2FAB4}" type="parTrans" cxnId="{99B6B111-AD87-4D5A-852B-08DBCD858F70}">
      <dgm:prSet custT="1"/>
      <dgm:spPr/>
      <dgm:t>
        <a:bodyPr/>
        <a:lstStyle/>
        <a:p>
          <a:endParaRPr lang="en-US" sz="1400"/>
        </a:p>
      </dgm:t>
    </dgm:pt>
    <dgm:pt modelId="{5A51EF17-3F2D-427A-B7D2-C706CAD7D15E}" type="sibTrans" cxnId="{99B6B111-AD87-4D5A-852B-08DBCD858F70}">
      <dgm:prSet/>
      <dgm:spPr/>
      <dgm:t>
        <a:bodyPr/>
        <a:lstStyle/>
        <a:p>
          <a:endParaRPr lang="en-US"/>
        </a:p>
      </dgm:t>
    </dgm:pt>
    <dgm:pt modelId="{66B8E7DD-4042-4F69-B426-23F0D8D2BF30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সৃজনশীলতা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66EC0C98-3129-42D4-AEED-E848423000EF}" type="parTrans" cxnId="{9ED97778-EDC0-4DDE-A13C-AFD248BD70B3}">
      <dgm:prSet custT="1"/>
      <dgm:spPr/>
      <dgm:t>
        <a:bodyPr/>
        <a:lstStyle/>
        <a:p>
          <a:endParaRPr lang="en-US" sz="1400"/>
        </a:p>
      </dgm:t>
    </dgm:pt>
    <dgm:pt modelId="{4703426F-660F-42E7-A099-C7D8562D90F2}" type="sibTrans" cxnId="{9ED97778-EDC0-4DDE-A13C-AFD248BD70B3}">
      <dgm:prSet/>
      <dgm:spPr/>
      <dgm:t>
        <a:bodyPr/>
        <a:lstStyle/>
        <a:p>
          <a:endParaRPr lang="en-US"/>
        </a:p>
      </dgm:t>
    </dgm:pt>
    <dgm:pt modelId="{E406B375-E928-4221-BE72-70F13D13C0A2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তথ্য ও প্রযুক্তি যন্ত্র</a:t>
          </a:r>
          <a:r>
            <a:rPr lang="en-US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 </a:t>
          </a:r>
          <a:r>
            <a:rPr lang="bn-BD" sz="32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ব্যবহারে পারদর্শিতা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6B71222B-B2D7-4B6E-8C7A-8CA4D8828759}" type="parTrans" cxnId="{4A6A5079-4A52-4B93-BD35-508D46ED40B9}">
      <dgm:prSet custT="1"/>
      <dgm:spPr/>
      <dgm:t>
        <a:bodyPr/>
        <a:lstStyle/>
        <a:p>
          <a:endParaRPr lang="en-US" sz="1400"/>
        </a:p>
      </dgm:t>
    </dgm:pt>
    <dgm:pt modelId="{F4C7BA87-1EA4-462E-8CD9-7CC28978F1B0}" type="sibTrans" cxnId="{4A6A5079-4A52-4B93-BD35-508D46ED40B9}">
      <dgm:prSet/>
      <dgm:spPr/>
      <dgm:t>
        <a:bodyPr/>
        <a:lstStyle/>
        <a:p>
          <a:endParaRPr lang="en-US"/>
        </a:p>
      </dgm:t>
    </dgm:pt>
    <dgm:pt modelId="{EF1153E4-3478-4EEF-AC9D-7D9719F6CDFB}" type="pres">
      <dgm:prSet presAssocID="{EB8375AB-42BE-4B64-9F5B-2AE4F797654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CD1E73-CFF9-4557-8E48-2F92C0C13692}" type="pres">
      <dgm:prSet presAssocID="{2488CE67-9CA9-4FD0-8B68-FB8A22B8AB8E}" presName="centerShape" presStyleLbl="node0" presStyleIdx="0" presStyleCnt="1" custScaleX="170719" custScaleY="141518" custLinFactNeighborX="1319" custLinFactNeighborY="-863"/>
      <dgm:spPr/>
      <dgm:t>
        <a:bodyPr/>
        <a:lstStyle/>
        <a:p>
          <a:endParaRPr lang="en-US"/>
        </a:p>
      </dgm:t>
    </dgm:pt>
    <dgm:pt modelId="{4A06E1C4-1F1E-4C24-83FD-2F8F3252DC23}" type="pres">
      <dgm:prSet presAssocID="{31473201-7107-41DC-A68F-C51C7FBD45FD}" presName="parTrans" presStyleLbl="sibTrans2D1" presStyleIdx="0" presStyleCnt="7" custScaleX="164219"/>
      <dgm:spPr/>
      <dgm:t>
        <a:bodyPr/>
        <a:lstStyle/>
        <a:p>
          <a:endParaRPr lang="en-US"/>
        </a:p>
      </dgm:t>
    </dgm:pt>
    <dgm:pt modelId="{5DE712F3-7173-43E4-8711-987D5BE87CCA}" type="pres">
      <dgm:prSet presAssocID="{31473201-7107-41DC-A68F-C51C7FBD45FD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6301F8C5-0594-4C70-8ED5-AE479FCA139A}" type="pres">
      <dgm:prSet presAssocID="{2EF9CAB2-CABD-4858-B09A-BE7874F60B48}" presName="node" presStyleLbl="node1" presStyleIdx="0" presStyleCnt="7" custScaleX="228513" custScaleY="88732" custRadScaleRad="99449" custRadScaleInc="-5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35D114-D359-4402-9240-A6BFC42E697F}" type="pres">
      <dgm:prSet presAssocID="{9BF59170-3484-4FEF-9E03-E53689AF086B}" presName="parTrans" presStyleLbl="sibTrans2D1" presStyleIdx="1" presStyleCnt="7" custScaleX="168429"/>
      <dgm:spPr/>
      <dgm:t>
        <a:bodyPr/>
        <a:lstStyle/>
        <a:p>
          <a:endParaRPr lang="en-US"/>
        </a:p>
      </dgm:t>
    </dgm:pt>
    <dgm:pt modelId="{EC3DFB6B-B1BC-41C3-9203-D60F6F0ADE24}" type="pres">
      <dgm:prSet presAssocID="{9BF59170-3484-4FEF-9E03-E53689AF086B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5A0998E5-6832-4556-8D3F-A7DA6968D14B}" type="pres">
      <dgm:prSet presAssocID="{769F3AD9-6937-4C7E-929E-983F9F7FCCD3}" presName="node" presStyleLbl="node1" presStyleIdx="1" presStyleCnt="7" custScaleX="177137" custScaleY="120451" custRadScaleRad="176528" custRadScaleInc="29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79E614-B6B3-4165-A5EE-54A005A8310A}" type="pres">
      <dgm:prSet presAssocID="{F7A39094-673E-4945-908E-3A0E596CAEBF}" presName="parTrans" presStyleLbl="sibTrans2D1" presStyleIdx="2" presStyleCnt="7" custScaleX="180757"/>
      <dgm:spPr/>
      <dgm:t>
        <a:bodyPr/>
        <a:lstStyle/>
        <a:p>
          <a:endParaRPr lang="en-US"/>
        </a:p>
      </dgm:t>
    </dgm:pt>
    <dgm:pt modelId="{80DB51DC-5152-4FF6-941C-E74CCCFE6C3C}" type="pres">
      <dgm:prSet presAssocID="{F7A39094-673E-4945-908E-3A0E596CAEBF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68BA02CC-9134-4BEE-BA24-46399C283977}" type="pres">
      <dgm:prSet presAssocID="{8CCB0306-BB88-4669-9967-66E67556043E}" presName="node" presStyleLbl="node1" presStyleIdx="2" presStyleCnt="7" custScaleX="160101" custRadScaleRad="153880" custRadScaleInc="-53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C8C067-15CC-463D-9E48-8E4BDB5BCBA7}" type="pres">
      <dgm:prSet presAssocID="{D4F8F407-E420-4F1C-81B6-13BE33A22FB1}" presName="parTrans" presStyleLbl="sibTrans2D1" presStyleIdx="3" presStyleCnt="7" custScaleX="155828"/>
      <dgm:spPr/>
      <dgm:t>
        <a:bodyPr/>
        <a:lstStyle/>
        <a:p>
          <a:endParaRPr lang="en-US"/>
        </a:p>
      </dgm:t>
    </dgm:pt>
    <dgm:pt modelId="{7247BFA8-13E6-45F7-AAC2-078789363DBB}" type="pres">
      <dgm:prSet presAssocID="{D4F8F407-E420-4F1C-81B6-13BE33A22FB1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1EA4CB4-F41D-4DEC-985A-E81A8CD9E7EE}" type="pres">
      <dgm:prSet presAssocID="{4F923F32-EDEB-4B8A-B128-9FAE649EA538}" presName="node" presStyleLbl="node1" presStyleIdx="3" presStyleCnt="7" custScaleX="195068" custScaleY="120537" custRadScaleRad="172713" custRadScaleInc="-1314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133BA7-5641-41A6-87E3-6BE152FE5B63}" type="pres">
      <dgm:prSet presAssocID="{FD44903D-4090-4B01-A41C-E28AF7B2FAB4}" presName="parTrans" presStyleLbl="sibTrans2D1" presStyleIdx="4" presStyleCnt="7" custScaleX="174420"/>
      <dgm:spPr/>
      <dgm:t>
        <a:bodyPr/>
        <a:lstStyle/>
        <a:p>
          <a:endParaRPr lang="en-US"/>
        </a:p>
      </dgm:t>
    </dgm:pt>
    <dgm:pt modelId="{62E421AA-73F9-4ACC-9AE1-1B3007BB95DE}" type="pres">
      <dgm:prSet presAssocID="{FD44903D-4090-4B01-A41C-E28AF7B2FAB4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AAC8FADD-C501-4847-9332-3332725267FA}" type="pres">
      <dgm:prSet presAssocID="{5AB007FC-B064-4DCA-8C4B-6D25A15D8347}" presName="node" presStyleLbl="node1" presStyleIdx="4" presStyleCnt="7" custScaleX="176447" custScaleY="109975" custRadScaleRad="178537" custRadScaleInc="1291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B4D01D-B475-40A8-841D-38EAA38F5665}" type="pres">
      <dgm:prSet presAssocID="{66EC0C98-3129-42D4-AEED-E848423000EF}" presName="parTrans" presStyleLbl="sibTrans2D1" presStyleIdx="5" presStyleCnt="7" custScaleX="181208"/>
      <dgm:spPr/>
      <dgm:t>
        <a:bodyPr/>
        <a:lstStyle/>
        <a:p>
          <a:endParaRPr lang="en-US"/>
        </a:p>
      </dgm:t>
    </dgm:pt>
    <dgm:pt modelId="{8D69EDF6-B152-4416-9A56-DA3AD3ECC7EC}" type="pres">
      <dgm:prSet presAssocID="{66EC0C98-3129-42D4-AEED-E848423000EF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03AE4830-305D-484D-AC5D-3D8283DA2238}" type="pres">
      <dgm:prSet presAssocID="{66B8E7DD-4042-4F69-B426-23F0D8D2BF30}" presName="node" presStyleLbl="node1" presStyleIdx="5" presStyleCnt="7" custScaleX="153659" custScaleY="97295" custRadScaleRad="156466" custRadScaleInc="58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3C1008-4CD4-4EC0-B1BF-33627DB99196}" type="pres">
      <dgm:prSet presAssocID="{6B71222B-B2D7-4B6E-8C7A-8CA4D8828759}" presName="parTrans" presStyleLbl="sibTrans2D1" presStyleIdx="6" presStyleCnt="7" custScaleX="171510"/>
      <dgm:spPr/>
      <dgm:t>
        <a:bodyPr/>
        <a:lstStyle/>
        <a:p>
          <a:endParaRPr lang="en-US"/>
        </a:p>
      </dgm:t>
    </dgm:pt>
    <dgm:pt modelId="{2D07FE54-D05A-46B2-9D6B-53D6CF60ABB9}" type="pres">
      <dgm:prSet presAssocID="{6B71222B-B2D7-4B6E-8C7A-8CA4D8828759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D078F838-14EB-4DD2-8BCC-6A5F1965B38F}" type="pres">
      <dgm:prSet presAssocID="{E406B375-E928-4221-BE72-70F13D13C0A2}" presName="node" presStyleLbl="node1" presStyleIdx="6" presStyleCnt="7" custScaleX="177241" custScaleY="116130" custRadScaleRad="183518" custRadScaleInc="-34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D97778-EDC0-4DDE-A13C-AFD248BD70B3}" srcId="{2488CE67-9CA9-4FD0-8B68-FB8A22B8AB8E}" destId="{66B8E7DD-4042-4F69-B426-23F0D8D2BF30}" srcOrd="5" destOrd="0" parTransId="{66EC0C98-3129-42D4-AEED-E848423000EF}" sibTransId="{4703426F-660F-42E7-A099-C7D8562D90F2}"/>
    <dgm:cxn modelId="{5282D5FA-23F2-4DF8-B024-59AA1FB58741}" type="presOf" srcId="{2488CE67-9CA9-4FD0-8B68-FB8A22B8AB8E}" destId="{02CD1E73-CFF9-4557-8E48-2F92C0C13692}" srcOrd="0" destOrd="0" presId="urn:microsoft.com/office/officeart/2005/8/layout/radial5"/>
    <dgm:cxn modelId="{95FD4CB7-2C14-42FC-A9E0-AB6A61318418}" type="presOf" srcId="{8CCB0306-BB88-4669-9967-66E67556043E}" destId="{68BA02CC-9134-4BEE-BA24-46399C283977}" srcOrd="0" destOrd="0" presId="urn:microsoft.com/office/officeart/2005/8/layout/radial5"/>
    <dgm:cxn modelId="{9FDD9F6B-60FC-4B14-B8D1-2B6B44ABAC8B}" type="presOf" srcId="{31473201-7107-41DC-A68F-C51C7FBD45FD}" destId="{4A06E1C4-1F1E-4C24-83FD-2F8F3252DC23}" srcOrd="0" destOrd="0" presId="urn:microsoft.com/office/officeart/2005/8/layout/radial5"/>
    <dgm:cxn modelId="{48564D8B-F97A-4ABD-ADA8-F71883FA0A9A}" type="presOf" srcId="{66EC0C98-3129-42D4-AEED-E848423000EF}" destId="{8D69EDF6-B152-4416-9A56-DA3AD3ECC7EC}" srcOrd="1" destOrd="0" presId="urn:microsoft.com/office/officeart/2005/8/layout/radial5"/>
    <dgm:cxn modelId="{4A6A5079-4A52-4B93-BD35-508D46ED40B9}" srcId="{2488CE67-9CA9-4FD0-8B68-FB8A22B8AB8E}" destId="{E406B375-E928-4221-BE72-70F13D13C0A2}" srcOrd="6" destOrd="0" parTransId="{6B71222B-B2D7-4B6E-8C7A-8CA4D8828759}" sibTransId="{F4C7BA87-1EA4-462E-8CD9-7CC28978F1B0}"/>
    <dgm:cxn modelId="{C5296206-459F-40BF-9D7C-5DB53EC06439}" type="presOf" srcId="{4F923F32-EDEB-4B8A-B128-9FAE649EA538}" destId="{A1EA4CB4-F41D-4DEC-985A-E81A8CD9E7EE}" srcOrd="0" destOrd="0" presId="urn:microsoft.com/office/officeart/2005/8/layout/radial5"/>
    <dgm:cxn modelId="{99B6B111-AD87-4D5A-852B-08DBCD858F70}" srcId="{2488CE67-9CA9-4FD0-8B68-FB8A22B8AB8E}" destId="{5AB007FC-B064-4DCA-8C4B-6D25A15D8347}" srcOrd="4" destOrd="0" parTransId="{FD44903D-4090-4B01-A41C-E28AF7B2FAB4}" sibTransId="{5A51EF17-3F2D-427A-B7D2-C706CAD7D15E}"/>
    <dgm:cxn modelId="{7F17AC5B-53EF-4B63-8A23-9C58969700DF}" srcId="{2488CE67-9CA9-4FD0-8B68-FB8A22B8AB8E}" destId="{8CCB0306-BB88-4669-9967-66E67556043E}" srcOrd="2" destOrd="0" parTransId="{F7A39094-673E-4945-908E-3A0E596CAEBF}" sibTransId="{4847489A-FEFF-464F-814E-3EB41C534415}"/>
    <dgm:cxn modelId="{0DA79206-ADBF-41B2-BCED-50C0B810AB47}" type="presOf" srcId="{6B71222B-B2D7-4B6E-8C7A-8CA4D8828759}" destId="{2D07FE54-D05A-46B2-9D6B-53D6CF60ABB9}" srcOrd="1" destOrd="0" presId="urn:microsoft.com/office/officeart/2005/8/layout/radial5"/>
    <dgm:cxn modelId="{3D92AC91-8AA8-436E-9995-A449C5B082F1}" srcId="{2488CE67-9CA9-4FD0-8B68-FB8A22B8AB8E}" destId="{769F3AD9-6937-4C7E-929E-983F9F7FCCD3}" srcOrd="1" destOrd="0" parTransId="{9BF59170-3484-4FEF-9E03-E53689AF086B}" sibTransId="{09FFAFE0-F859-4FA0-9024-12F24A253E4B}"/>
    <dgm:cxn modelId="{66D86CA9-2488-4545-99ED-158C1991A303}" type="presOf" srcId="{FD44903D-4090-4B01-A41C-E28AF7B2FAB4}" destId="{F6133BA7-5641-41A6-87E3-6BE152FE5B63}" srcOrd="0" destOrd="0" presId="urn:microsoft.com/office/officeart/2005/8/layout/radial5"/>
    <dgm:cxn modelId="{9DE90F93-C1C5-411A-B7C8-D0FA11495339}" type="presOf" srcId="{E406B375-E928-4221-BE72-70F13D13C0A2}" destId="{D078F838-14EB-4DD2-8BCC-6A5F1965B38F}" srcOrd="0" destOrd="0" presId="urn:microsoft.com/office/officeart/2005/8/layout/radial5"/>
    <dgm:cxn modelId="{EE66B15F-D548-4407-A0A4-BF4A577E131A}" type="presOf" srcId="{F7A39094-673E-4945-908E-3A0E596CAEBF}" destId="{6379E614-B6B3-4165-A5EE-54A005A8310A}" srcOrd="0" destOrd="0" presId="urn:microsoft.com/office/officeart/2005/8/layout/radial5"/>
    <dgm:cxn modelId="{6513E9CA-8E36-4C44-A424-1F1A000A3A7C}" srcId="{2488CE67-9CA9-4FD0-8B68-FB8A22B8AB8E}" destId="{4F923F32-EDEB-4B8A-B128-9FAE649EA538}" srcOrd="3" destOrd="0" parTransId="{D4F8F407-E420-4F1C-81B6-13BE33A22FB1}" sibTransId="{CE53A1CA-8227-41D5-8BCE-AA28A848613C}"/>
    <dgm:cxn modelId="{C5E561D6-06B1-4093-919B-263FEB019EC3}" type="presOf" srcId="{FD44903D-4090-4B01-A41C-E28AF7B2FAB4}" destId="{62E421AA-73F9-4ACC-9AE1-1B3007BB95DE}" srcOrd="1" destOrd="0" presId="urn:microsoft.com/office/officeart/2005/8/layout/radial5"/>
    <dgm:cxn modelId="{50060E19-5E7E-4502-9BB6-80C4A4DE980A}" type="presOf" srcId="{66B8E7DD-4042-4F69-B426-23F0D8D2BF30}" destId="{03AE4830-305D-484D-AC5D-3D8283DA2238}" srcOrd="0" destOrd="0" presId="urn:microsoft.com/office/officeart/2005/8/layout/radial5"/>
    <dgm:cxn modelId="{A9AEAF94-4901-4DB8-B659-B98F20FC5EB2}" type="presOf" srcId="{9BF59170-3484-4FEF-9E03-E53689AF086B}" destId="{7935D114-D359-4402-9240-A6BFC42E697F}" srcOrd="0" destOrd="0" presId="urn:microsoft.com/office/officeart/2005/8/layout/radial5"/>
    <dgm:cxn modelId="{CC7BCD23-E576-4FCC-91D4-B66FAA48C0A7}" type="presOf" srcId="{EB8375AB-42BE-4B64-9F5B-2AE4F797654E}" destId="{EF1153E4-3478-4EEF-AC9D-7D9719F6CDFB}" srcOrd="0" destOrd="0" presId="urn:microsoft.com/office/officeart/2005/8/layout/radial5"/>
    <dgm:cxn modelId="{428A286D-294C-4A97-9C56-067677241AF1}" type="presOf" srcId="{6B71222B-B2D7-4B6E-8C7A-8CA4D8828759}" destId="{913C1008-4CD4-4EC0-B1BF-33627DB99196}" srcOrd="0" destOrd="0" presId="urn:microsoft.com/office/officeart/2005/8/layout/radial5"/>
    <dgm:cxn modelId="{58FB4CD5-2AEE-4195-A043-08A8A53CD87D}" type="presOf" srcId="{F7A39094-673E-4945-908E-3A0E596CAEBF}" destId="{80DB51DC-5152-4FF6-941C-E74CCCFE6C3C}" srcOrd="1" destOrd="0" presId="urn:microsoft.com/office/officeart/2005/8/layout/radial5"/>
    <dgm:cxn modelId="{64E03B32-D311-4367-8F24-A0C3D7115E31}" srcId="{EB8375AB-42BE-4B64-9F5B-2AE4F797654E}" destId="{2488CE67-9CA9-4FD0-8B68-FB8A22B8AB8E}" srcOrd="0" destOrd="0" parTransId="{E715E3B1-FAE9-4C31-902D-66B054D54FCD}" sibTransId="{426CEE6D-1F2F-4974-A917-67EB0CB45CE3}"/>
    <dgm:cxn modelId="{C254DC18-90E9-4C35-A20D-AFB307C39844}" type="presOf" srcId="{66EC0C98-3129-42D4-AEED-E848423000EF}" destId="{45B4D01D-B475-40A8-841D-38EAA38F5665}" srcOrd="0" destOrd="0" presId="urn:microsoft.com/office/officeart/2005/8/layout/radial5"/>
    <dgm:cxn modelId="{77DA98A4-1825-4089-A6BF-7A44ECF3AA0B}" type="presOf" srcId="{2EF9CAB2-CABD-4858-B09A-BE7874F60B48}" destId="{6301F8C5-0594-4C70-8ED5-AE479FCA139A}" srcOrd="0" destOrd="0" presId="urn:microsoft.com/office/officeart/2005/8/layout/radial5"/>
    <dgm:cxn modelId="{64160981-91B9-4426-97B4-CA6308A7F4C0}" type="presOf" srcId="{D4F8F407-E420-4F1C-81B6-13BE33A22FB1}" destId="{7247BFA8-13E6-45F7-AAC2-078789363DBB}" srcOrd="1" destOrd="0" presId="urn:microsoft.com/office/officeart/2005/8/layout/radial5"/>
    <dgm:cxn modelId="{11F53262-CE47-4849-9CC4-DF66E5A92339}" type="presOf" srcId="{769F3AD9-6937-4C7E-929E-983F9F7FCCD3}" destId="{5A0998E5-6832-4556-8D3F-A7DA6968D14B}" srcOrd="0" destOrd="0" presId="urn:microsoft.com/office/officeart/2005/8/layout/radial5"/>
    <dgm:cxn modelId="{AA2A24AE-13D5-4DAD-8FD8-CC51580338DC}" type="presOf" srcId="{9BF59170-3484-4FEF-9E03-E53689AF086B}" destId="{EC3DFB6B-B1BC-41C3-9203-D60F6F0ADE24}" srcOrd="1" destOrd="0" presId="urn:microsoft.com/office/officeart/2005/8/layout/radial5"/>
    <dgm:cxn modelId="{6CC44AB9-1AAF-49A1-BA31-23148ABC0243}" type="presOf" srcId="{5AB007FC-B064-4DCA-8C4B-6D25A15D8347}" destId="{AAC8FADD-C501-4847-9332-3332725267FA}" srcOrd="0" destOrd="0" presId="urn:microsoft.com/office/officeart/2005/8/layout/radial5"/>
    <dgm:cxn modelId="{1313682E-4D6A-4EB1-9C0E-DA8273DB2337}" type="presOf" srcId="{31473201-7107-41DC-A68F-C51C7FBD45FD}" destId="{5DE712F3-7173-43E4-8711-987D5BE87CCA}" srcOrd="1" destOrd="0" presId="urn:microsoft.com/office/officeart/2005/8/layout/radial5"/>
    <dgm:cxn modelId="{FEAEE63A-4AB5-4757-BA8D-75BC1C00C0AE}" srcId="{2488CE67-9CA9-4FD0-8B68-FB8A22B8AB8E}" destId="{2EF9CAB2-CABD-4858-B09A-BE7874F60B48}" srcOrd="0" destOrd="0" parTransId="{31473201-7107-41DC-A68F-C51C7FBD45FD}" sibTransId="{E30E55E6-3DE7-4FA2-881F-53CFE8ECBA4D}"/>
    <dgm:cxn modelId="{E8D7E07A-CE60-4E16-A827-C9927FBC40BA}" type="presOf" srcId="{D4F8F407-E420-4F1C-81B6-13BE33A22FB1}" destId="{53C8C067-15CC-463D-9E48-8E4BDB5BCBA7}" srcOrd="0" destOrd="0" presId="urn:microsoft.com/office/officeart/2005/8/layout/radial5"/>
    <dgm:cxn modelId="{B80155A1-4AF7-4C05-BA53-8954C21C6EAF}" type="presParOf" srcId="{EF1153E4-3478-4EEF-AC9D-7D9719F6CDFB}" destId="{02CD1E73-CFF9-4557-8E48-2F92C0C13692}" srcOrd="0" destOrd="0" presId="urn:microsoft.com/office/officeart/2005/8/layout/radial5"/>
    <dgm:cxn modelId="{8C4EB589-852D-47B4-AE58-045B77D4CCC4}" type="presParOf" srcId="{EF1153E4-3478-4EEF-AC9D-7D9719F6CDFB}" destId="{4A06E1C4-1F1E-4C24-83FD-2F8F3252DC23}" srcOrd="1" destOrd="0" presId="urn:microsoft.com/office/officeart/2005/8/layout/radial5"/>
    <dgm:cxn modelId="{5AD391C2-37E9-4843-98AE-44AA1532C4C6}" type="presParOf" srcId="{4A06E1C4-1F1E-4C24-83FD-2F8F3252DC23}" destId="{5DE712F3-7173-43E4-8711-987D5BE87CCA}" srcOrd="0" destOrd="0" presId="urn:microsoft.com/office/officeart/2005/8/layout/radial5"/>
    <dgm:cxn modelId="{CB5FD47E-6339-4C8D-AF37-065A5DC87123}" type="presParOf" srcId="{EF1153E4-3478-4EEF-AC9D-7D9719F6CDFB}" destId="{6301F8C5-0594-4C70-8ED5-AE479FCA139A}" srcOrd="2" destOrd="0" presId="urn:microsoft.com/office/officeart/2005/8/layout/radial5"/>
    <dgm:cxn modelId="{FDE00895-1E6F-4475-AFDE-15182808BFE9}" type="presParOf" srcId="{EF1153E4-3478-4EEF-AC9D-7D9719F6CDFB}" destId="{7935D114-D359-4402-9240-A6BFC42E697F}" srcOrd="3" destOrd="0" presId="urn:microsoft.com/office/officeart/2005/8/layout/radial5"/>
    <dgm:cxn modelId="{211852AC-6C91-4A45-9F04-12E1D46BFE0E}" type="presParOf" srcId="{7935D114-D359-4402-9240-A6BFC42E697F}" destId="{EC3DFB6B-B1BC-41C3-9203-D60F6F0ADE24}" srcOrd="0" destOrd="0" presId="urn:microsoft.com/office/officeart/2005/8/layout/radial5"/>
    <dgm:cxn modelId="{17AA9EAC-2807-4FDB-8FDC-E148D2070E7D}" type="presParOf" srcId="{EF1153E4-3478-4EEF-AC9D-7D9719F6CDFB}" destId="{5A0998E5-6832-4556-8D3F-A7DA6968D14B}" srcOrd="4" destOrd="0" presId="urn:microsoft.com/office/officeart/2005/8/layout/radial5"/>
    <dgm:cxn modelId="{1845AD54-1632-462A-843D-D0DCFBF91E28}" type="presParOf" srcId="{EF1153E4-3478-4EEF-AC9D-7D9719F6CDFB}" destId="{6379E614-B6B3-4165-A5EE-54A005A8310A}" srcOrd="5" destOrd="0" presId="urn:microsoft.com/office/officeart/2005/8/layout/radial5"/>
    <dgm:cxn modelId="{84D24E40-5726-4E63-964A-C06ED457FAC0}" type="presParOf" srcId="{6379E614-B6B3-4165-A5EE-54A005A8310A}" destId="{80DB51DC-5152-4FF6-941C-E74CCCFE6C3C}" srcOrd="0" destOrd="0" presId="urn:microsoft.com/office/officeart/2005/8/layout/radial5"/>
    <dgm:cxn modelId="{E51C9D01-1B01-4CD9-868A-90B3D44CA766}" type="presParOf" srcId="{EF1153E4-3478-4EEF-AC9D-7D9719F6CDFB}" destId="{68BA02CC-9134-4BEE-BA24-46399C283977}" srcOrd="6" destOrd="0" presId="urn:microsoft.com/office/officeart/2005/8/layout/radial5"/>
    <dgm:cxn modelId="{DCF29719-8D04-4B8D-908A-2967E2E960A1}" type="presParOf" srcId="{EF1153E4-3478-4EEF-AC9D-7D9719F6CDFB}" destId="{53C8C067-15CC-463D-9E48-8E4BDB5BCBA7}" srcOrd="7" destOrd="0" presId="urn:microsoft.com/office/officeart/2005/8/layout/radial5"/>
    <dgm:cxn modelId="{E49C82A2-711A-414B-B856-408E23353B5E}" type="presParOf" srcId="{53C8C067-15CC-463D-9E48-8E4BDB5BCBA7}" destId="{7247BFA8-13E6-45F7-AAC2-078789363DBB}" srcOrd="0" destOrd="0" presId="urn:microsoft.com/office/officeart/2005/8/layout/radial5"/>
    <dgm:cxn modelId="{6F1931FC-4122-497E-8682-A08E5F8CCB28}" type="presParOf" srcId="{EF1153E4-3478-4EEF-AC9D-7D9719F6CDFB}" destId="{A1EA4CB4-F41D-4DEC-985A-E81A8CD9E7EE}" srcOrd="8" destOrd="0" presId="urn:microsoft.com/office/officeart/2005/8/layout/radial5"/>
    <dgm:cxn modelId="{8F0E4E3C-4258-49FB-BC83-985E49B72DC4}" type="presParOf" srcId="{EF1153E4-3478-4EEF-AC9D-7D9719F6CDFB}" destId="{F6133BA7-5641-41A6-87E3-6BE152FE5B63}" srcOrd="9" destOrd="0" presId="urn:microsoft.com/office/officeart/2005/8/layout/radial5"/>
    <dgm:cxn modelId="{6749D666-F7B1-4AC1-BF12-46EDD5321EDA}" type="presParOf" srcId="{F6133BA7-5641-41A6-87E3-6BE152FE5B63}" destId="{62E421AA-73F9-4ACC-9AE1-1B3007BB95DE}" srcOrd="0" destOrd="0" presId="urn:microsoft.com/office/officeart/2005/8/layout/radial5"/>
    <dgm:cxn modelId="{5A114FD4-F870-4551-8249-ACE0F5DC1F74}" type="presParOf" srcId="{EF1153E4-3478-4EEF-AC9D-7D9719F6CDFB}" destId="{AAC8FADD-C501-4847-9332-3332725267FA}" srcOrd="10" destOrd="0" presId="urn:microsoft.com/office/officeart/2005/8/layout/radial5"/>
    <dgm:cxn modelId="{B7E2CDEB-BB32-4DEE-83D3-2292A9BE8489}" type="presParOf" srcId="{EF1153E4-3478-4EEF-AC9D-7D9719F6CDFB}" destId="{45B4D01D-B475-40A8-841D-38EAA38F5665}" srcOrd="11" destOrd="0" presId="urn:microsoft.com/office/officeart/2005/8/layout/radial5"/>
    <dgm:cxn modelId="{BD00F084-1C2E-4254-9644-5D463782E463}" type="presParOf" srcId="{45B4D01D-B475-40A8-841D-38EAA38F5665}" destId="{8D69EDF6-B152-4416-9A56-DA3AD3ECC7EC}" srcOrd="0" destOrd="0" presId="urn:microsoft.com/office/officeart/2005/8/layout/radial5"/>
    <dgm:cxn modelId="{5DE14FB1-8CFB-4A80-BC9E-49BBDA97D3A3}" type="presParOf" srcId="{EF1153E4-3478-4EEF-AC9D-7D9719F6CDFB}" destId="{03AE4830-305D-484D-AC5D-3D8283DA2238}" srcOrd="12" destOrd="0" presId="urn:microsoft.com/office/officeart/2005/8/layout/radial5"/>
    <dgm:cxn modelId="{2B3B9D4A-9ACA-49A6-8E37-8B6AABBF195D}" type="presParOf" srcId="{EF1153E4-3478-4EEF-AC9D-7D9719F6CDFB}" destId="{913C1008-4CD4-4EC0-B1BF-33627DB99196}" srcOrd="13" destOrd="0" presId="urn:microsoft.com/office/officeart/2005/8/layout/radial5"/>
    <dgm:cxn modelId="{D0F553C7-437E-4BFE-8A21-9C956CC676E3}" type="presParOf" srcId="{913C1008-4CD4-4EC0-B1BF-33627DB99196}" destId="{2D07FE54-D05A-46B2-9D6B-53D6CF60ABB9}" srcOrd="0" destOrd="0" presId="urn:microsoft.com/office/officeart/2005/8/layout/radial5"/>
    <dgm:cxn modelId="{864D4DE3-DD89-4A55-A317-5C9C7F7B14D2}" type="presParOf" srcId="{EF1153E4-3478-4EEF-AC9D-7D9719F6CDFB}" destId="{D078F838-14EB-4DD2-8BCC-6A5F1965B38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D1E73-CFF9-4557-8E48-2F92C0C13692}">
      <dsp:nvSpPr>
        <dsp:cNvPr id="0" name=""/>
        <dsp:cNvSpPr/>
      </dsp:nvSpPr>
      <dsp:spPr>
        <a:xfrm>
          <a:off x="3589349" y="1773964"/>
          <a:ext cx="3033709" cy="251480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600" b="1" kern="1200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একুশ শতকের</a:t>
          </a:r>
          <a:r>
            <a:rPr lang="bn-IN" sz="3600" b="1" kern="1200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 সুনির্দিষ্ট </a:t>
          </a:r>
          <a:r>
            <a:rPr lang="bn-BD" sz="3600" b="1" kern="1200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দক্ষতা</a:t>
          </a:r>
          <a:r>
            <a:rPr lang="bn-IN" sz="3600" b="1" kern="1200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সমূহ</a:t>
          </a:r>
          <a:r>
            <a:rPr lang="bn-BD" sz="3600" b="1" kern="1200" dirty="0" smtClean="0">
              <a:ln w="0"/>
              <a:solidFill>
                <a:srgbClr val="00B050"/>
              </a:solidFill>
              <a:latin typeface="NikoshBAN" pitchFamily="2" charset="0"/>
              <a:cs typeface="NikoshBAN" pitchFamily="2" charset="0"/>
            </a:rPr>
            <a:t> </a:t>
          </a:r>
          <a:endParaRPr lang="en-US" sz="3600" b="1" kern="1200" dirty="0">
            <a:solidFill>
              <a:srgbClr val="00B050"/>
            </a:solidFill>
            <a:latin typeface="NikoshBAN" pitchFamily="2" charset="0"/>
            <a:cs typeface="NikoshBAN" pitchFamily="2" charset="0"/>
          </a:endParaRPr>
        </a:p>
      </dsp:txBody>
      <dsp:txXfrm>
        <a:off x="4033625" y="2142248"/>
        <a:ext cx="2145157" cy="1778233"/>
      </dsp:txXfrm>
    </dsp:sp>
    <dsp:sp modelId="{4A06E1C4-1F1E-4C24-83FD-2F8F3252DC23}">
      <dsp:nvSpPr>
        <dsp:cNvPr id="0" name=""/>
        <dsp:cNvSpPr/>
      </dsp:nvSpPr>
      <dsp:spPr>
        <a:xfrm rot="16025239">
          <a:off x="4868846" y="1290290"/>
          <a:ext cx="328284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NikoshBAN" pitchFamily="2" charset="0"/>
            <a:cs typeface="NikoshBAN" pitchFamily="2" charset="0"/>
          </a:endParaRPr>
        </a:p>
      </dsp:txBody>
      <dsp:txXfrm rot="10800000">
        <a:off x="4920591" y="1460306"/>
        <a:ext cx="229799" cy="362512"/>
      </dsp:txXfrm>
    </dsp:sp>
    <dsp:sp modelId="{6301F8C5-0594-4C70-8ED5-AE479FCA139A}">
      <dsp:nvSpPr>
        <dsp:cNvPr id="0" name=""/>
        <dsp:cNvSpPr/>
      </dsp:nvSpPr>
      <dsp:spPr>
        <a:xfrm>
          <a:off x="3159700" y="-20581"/>
          <a:ext cx="3654647" cy="1419106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পারস্পরিক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সহযোগিতা </a:t>
          </a:r>
          <a:endParaRPr lang="en-US" sz="3200" kern="1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sp:txBody>
      <dsp:txXfrm>
        <a:off x="3694911" y="187242"/>
        <a:ext cx="2584225" cy="1003460"/>
      </dsp:txXfrm>
    </dsp:sp>
    <dsp:sp modelId="{7935D114-D359-4402-9240-A6BFC42E697F}">
      <dsp:nvSpPr>
        <dsp:cNvPr id="0" name=""/>
        <dsp:cNvSpPr/>
      </dsp:nvSpPr>
      <dsp:spPr>
        <a:xfrm rot="19791719">
          <a:off x="6309997" y="1658059"/>
          <a:ext cx="1282644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NikoshBAN" pitchFamily="2" charset="0"/>
            <a:cs typeface="NikoshBAN" pitchFamily="2" charset="0"/>
          </a:endParaRPr>
        </a:p>
      </dsp:txBody>
      <dsp:txXfrm>
        <a:off x="6322248" y="1824399"/>
        <a:ext cx="1101388" cy="362512"/>
      </dsp:txXfrm>
    </dsp:sp>
    <dsp:sp modelId="{5A0998E5-6832-4556-8D3F-A7DA6968D14B}">
      <dsp:nvSpPr>
        <dsp:cNvPr id="0" name=""/>
        <dsp:cNvSpPr/>
      </dsp:nvSpPr>
      <dsp:spPr>
        <a:xfrm>
          <a:off x="7252041" y="0"/>
          <a:ext cx="2832982" cy="1926393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যোগাযোগ দক্ষতা </a:t>
          </a:r>
          <a:endParaRPr lang="en-US" sz="3200" kern="1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sp:txBody>
      <dsp:txXfrm>
        <a:off x="7666922" y="282114"/>
        <a:ext cx="2003220" cy="1362165"/>
      </dsp:txXfrm>
    </dsp:sp>
    <dsp:sp modelId="{6379E614-B6B3-4165-A5EE-54A005A8310A}">
      <dsp:nvSpPr>
        <dsp:cNvPr id="0" name=""/>
        <dsp:cNvSpPr/>
      </dsp:nvSpPr>
      <dsp:spPr>
        <a:xfrm rot="21583961">
          <a:off x="6627997" y="2720319"/>
          <a:ext cx="793940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NikoshBAN" pitchFamily="2" charset="0"/>
            <a:cs typeface="NikoshBAN" pitchFamily="2" charset="0"/>
          </a:endParaRPr>
        </a:p>
      </dsp:txBody>
      <dsp:txXfrm>
        <a:off x="6627998" y="2841579"/>
        <a:ext cx="612684" cy="362512"/>
      </dsp:txXfrm>
    </dsp:sp>
    <dsp:sp modelId="{68BA02CC-9134-4BEE-BA24-46399C283977}">
      <dsp:nvSpPr>
        <dsp:cNvPr id="0" name=""/>
        <dsp:cNvSpPr/>
      </dsp:nvSpPr>
      <dsp:spPr>
        <a:xfrm>
          <a:off x="7451727" y="2214790"/>
          <a:ext cx="2560522" cy="159931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সুনাগরিকত্ব</a:t>
          </a:r>
          <a:endParaRPr lang="en-US" sz="3200" kern="1200" dirty="0">
            <a:solidFill>
              <a:srgbClr val="A50021"/>
            </a:solidFill>
            <a:latin typeface="NikoshBAN" pitchFamily="2" charset="0"/>
            <a:cs typeface="NikoshBAN" pitchFamily="2" charset="0"/>
          </a:endParaRPr>
        </a:p>
      </dsp:txBody>
      <dsp:txXfrm>
        <a:off x="7826707" y="2449005"/>
        <a:ext cx="1810562" cy="1130887"/>
      </dsp:txXfrm>
    </dsp:sp>
    <dsp:sp modelId="{53C8C067-15CC-463D-9E48-8E4BDB5BCBA7}">
      <dsp:nvSpPr>
        <dsp:cNvPr id="0" name=""/>
        <dsp:cNvSpPr/>
      </dsp:nvSpPr>
      <dsp:spPr>
        <a:xfrm rot="1900892">
          <a:off x="6322588" y="3824687"/>
          <a:ext cx="1117048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NikoshBAN" pitchFamily="2" charset="0"/>
            <a:cs typeface="NikoshBAN" pitchFamily="2" charset="0"/>
          </a:endParaRPr>
        </a:p>
      </dsp:txBody>
      <dsp:txXfrm>
        <a:off x="6336093" y="3897926"/>
        <a:ext cx="935792" cy="362512"/>
      </dsp:txXfrm>
    </dsp:sp>
    <dsp:sp modelId="{A1EA4CB4-F41D-4DEC-985A-E81A8CD9E7EE}">
      <dsp:nvSpPr>
        <dsp:cNvPr id="0" name=""/>
        <dsp:cNvSpPr/>
      </dsp:nvSpPr>
      <dsp:spPr>
        <a:xfrm>
          <a:off x="7017667" y="4209879"/>
          <a:ext cx="3119755" cy="1927768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সমস্যা সমাধানে পারদর্শিতা </a:t>
          </a:r>
          <a:endParaRPr lang="en-US" sz="3200" kern="1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sp:txBody>
      <dsp:txXfrm>
        <a:off x="7474545" y="4492194"/>
        <a:ext cx="2205999" cy="1363138"/>
      </dsp:txXfrm>
    </dsp:sp>
    <dsp:sp modelId="{F6133BA7-5641-41A6-87E3-6BE152FE5B63}">
      <dsp:nvSpPr>
        <dsp:cNvPr id="0" name=""/>
        <dsp:cNvSpPr/>
      </dsp:nvSpPr>
      <dsp:spPr>
        <a:xfrm rot="8918700">
          <a:off x="2381464" y="3906661"/>
          <a:ext cx="1584913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549485" y="3980341"/>
        <a:ext cx="1403657" cy="362512"/>
      </dsp:txXfrm>
    </dsp:sp>
    <dsp:sp modelId="{AAC8FADD-C501-4847-9332-3332725267FA}">
      <dsp:nvSpPr>
        <dsp:cNvPr id="0" name=""/>
        <dsp:cNvSpPr/>
      </dsp:nvSpPr>
      <dsp:spPr>
        <a:xfrm>
          <a:off x="0" y="4403538"/>
          <a:ext cx="2821947" cy="1758848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anose="02000000000000000000" pitchFamily="2" charset="0"/>
              <a:cs typeface="NikoshBAN" pitchFamily="2" charset="0"/>
            </a:rPr>
            <a:t>বিশ্লেষণী চিন্তন দক্ষতা </a:t>
          </a:r>
          <a:endParaRPr lang="en-US" sz="3200" kern="1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sp:txBody>
      <dsp:txXfrm>
        <a:off x="413265" y="4661115"/>
        <a:ext cx="1995417" cy="1243694"/>
      </dsp:txXfrm>
    </dsp:sp>
    <dsp:sp modelId="{45B4D01D-B475-40A8-841D-38EAA38F5665}">
      <dsp:nvSpPr>
        <dsp:cNvPr id="0" name=""/>
        <dsp:cNvSpPr/>
      </dsp:nvSpPr>
      <dsp:spPr>
        <a:xfrm rot="10886831">
          <a:off x="2558766" y="2677879"/>
          <a:ext cx="1026324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739993" y="2801005"/>
        <a:ext cx="845068" cy="362512"/>
      </dsp:txXfrm>
    </dsp:sp>
    <dsp:sp modelId="{03AE4830-305D-484D-AC5D-3D8283DA2238}">
      <dsp:nvSpPr>
        <dsp:cNvPr id="0" name=""/>
        <dsp:cNvSpPr/>
      </dsp:nvSpPr>
      <dsp:spPr>
        <a:xfrm>
          <a:off x="65237" y="2157027"/>
          <a:ext cx="2457494" cy="1556055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সৃজনশীলতা</a:t>
          </a:r>
          <a:endParaRPr lang="en-US" sz="3200" kern="1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sp:txBody>
      <dsp:txXfrm>
        <a:off x="425129" y="2384906"/>
        <a:ext cx="1737710" cy="1100297"/>
      </dsp:txXfrm>
    </dsp:sp>
    <dsp:sp modelId="{913C1008-4CD4-4EC0-B1BF-33627DB99196}">
      <dsp:nvSpPr>
        <dsp:cNvPr id="0" name=""/>
        <dsp:cNvSpPr/>
      </dsp:nvSpPr>
      <dsp:spPr>
        <a:xfrm rot="12581030">
          <a:off x="2475456" y="1638158"/>
          <a:ext cx="1433134" cy="604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644819" y="1803875"/>
        <a:ext cx="1251878" cy="362512"/>
      </dsp:txXfrm>
    </dsp:sp>
    <dsp:sp modelId="{D078F838-14EB-4DD2-8BCC-6A5F1965B38F}">
      <dsp:nvSpPr>
        <dsp:cNvPr id="0" name=""/>
        <dsp:cNvSpPr/>
      </dsp:nvSpPr>
      <dsp:spPr>
        <a:xfrm>
          <a:off x="0" y="0"/>
          <a:ext cx="2834645" cy="1857286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তথ্য ও প্রযুক্তি যন্ত্র</a:t>
          </a:r>
          <a:r>
            <a:rPr lang="en-US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 </a:t>
          </a:r>
          <a:r>
            <a:rPr lang="bn-BD" sz="3200" b="1" kern="12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rPr>
            <a:t>ব্যবহারে পারদর্শিতা</a:t>
          </a:r>
          <a:endParaRPr lang="en-US" sz="3200" kern="1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sp:txBody>
      <dsp:txXfrm>
        <a:off x="415124" y="271993"/>
        <a:ext cx="2004397" cy="1313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4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4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0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9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7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0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2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8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5580-974A-4129-9CFF-5B73C784EB16}" type="datetimeFigureOut">
              <a:rPr lang="en-US" smtClean="0"/>
              <a:t>27-01-20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56CCD-A7CB-45E6-B0A2-3D9203B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6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14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-mail-joyshinha@gmail.com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1012" y="2602523"/>
            <a:ext cx="580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well come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171" y="571673"/>
            <a:ext cx="7450665" cy="2425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15" y="2446986"/>
            <a:ext cx="8873544" cy="341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1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8636000" y="76201"/>
            <a:ext cx="3352800" cy="288925"/>
          </a:xfrm>
        </p:spPr>
        <p:txBody>
          <a:bodyPr/>
          <a:lstStyle/>
          <a:p>
            <a:fld id="{A9815E48-A7E0-46AB-A545-1B765778965B}" type="datetime5">
              <a:rPr lang="en-US" smtClean="0"/>
              <a:pPr/>
              <a:t>27-Jan-20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92791" y="1401383"/>
            <a:ext cx="10392157" cy="4818495"/>
            <a:chOff x="963101" y="609600"/>
            <a:chExt cx="10392157" cy="59188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3114" y="3069753"/>
              <a:ext cx="4848572" cy="3458648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963101" y="609600"/>
              <a:ext cx="10392157" cy="5308559"/>
              <a:chOff x="963101" y="609600"/>
              <a:chExt cx="10392157" cy="5308559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52029" y="3571311"/>
                <a:ext cx="3903229" cy="2021962"/>
              </a:xfrm>
              <a:prstGeom prst="rect">
                <a:avLst/>
              </a:prstGeom>
            </p:spPr>
          </p:pic>
          <p:grpSp>
            <p:nvGrpSpPr>
              <p:cNvPr id="8" name="Group 7"/>
              <p:cNvGrpSpPr/>
              <p:nvPr/>
            </p:nvGrpSpPr>
            <p:grpSpPr>
              <a:xfrm>
                <a:off x="963101" y="609600"/>
                <a:ext cx="9552499" cy="5308559"/>
                <a:chOff x="963101" y="609600"/>
                <a:chExt cx="9552499" cy="5308559"/>
              </a:xfrm>
            </p:grpSpPr>
            <p:pic>
              <p:nvPicPr>
                <p:cNvPr id="9" name="Picture 8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25235" y="609600"/>
                  <a:ext cx="4682838" cy="2659556"/>
                </a:xfrm>
                <a:prstGeom prst="rect">
                  <a:avLst/>
                </a:prstGeom>
              </p:spPr>
            </p:pic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08073" y="609600"/>
                  <a:ext cx="4807527" cy="2686908"/>
                </a:xfrm>
                <a:prstGeom prst="rect">
                  <a:avLst/>
                </a:prstGeom>
              </p:spPr>
            </p:pic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63101" y="3317898"/>
                  <a:ext cx="3316357" cy="2600261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12" name="TextBox 11"/>
          <p:cNvSpPr txBox="1"/>
          <p:nvPr/>
        </p:nvSpPr>
        <p:spPr>
          <a:xfrm>
            <a:off x="3242013" y="587956"/>
            <a:ext cx="531321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নিচের ছবিগুলো লক্ষ্য কর  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96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10515600" y="0"/>
            <a:ext cx="3352800" cy="288925"/>
          </a:xfrm>
        </p:spPr>
        <p:txBody>
          <a:bodyPr/>
          <a:lstStyle/>
          <a:p>
            <a:fld id="{724F9FA9-13E5-465A-8808-53FECD42E94B}" type="datetime5">
              <a:rPr lang="en-US" smtClean="0"/>
              <a:pPr/>
              <a:t>27-Jan-20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97367570"/>
              </p:ext>
            </p:extLst>
          </p:nvPr>
        </p:nvGraphicFramePr>
        <p:xfrm>
          <a:off x="933006" y="225083"/>
          <a:ext cx="10137423" cy="61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211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CD1E73-CFF9-4557-8E48-2F92C0C13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2CD1E73-CFF9-4557-8E48-2F92C0C13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2CD1E73-CFF9-4557-8E48-2F92C0C13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02CD1E73-CFF9-4557-8E48-2F92C0C136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06E1C4-1F1E-4C24-83FD-2F8F3252DC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4A06E1C4-1F1E-4C24-83FD-2F8F3252DC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4A06E1C4-1F1E-4C24-83FD-2F8F3252DC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4A06E1C4-1F1E-4C24-83FD-2F8F3252DC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01F8C5-0594-4C70-8ED5-AE479FCA13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301F8C5-0594-4C70-8ED5-AE479FCA13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301F8C5-0594-4C70-8ED5-AE479FCA13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6301F8C5-0594-4C70-8ED5-AE479FCA13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35D114-D359-4402-9240-A6BFC42E6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7935D114-D359-4402-9240-A6BFC42E6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7935D114-D359-4402-9240-A6BFC42E6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935D114-D359-4402-9240-A6BFC42E6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0998E5-6832-4556-8D3F-A7DA6968D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5A0998E5-6832-4556-8D3F-A7DA6968D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5A0998E5-6832-4556-8D3F-A7DA6968D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5A0998E5-6832-4556-8D3F-A7DA6968D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79E614-B6B3-4165-A5EE-54A005A83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6379E614-B6B3-4165-A5EE-54A005A83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6379E614-B6B3-4165-A5EE-54A005A83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6379E614-B6B3-4165-A5EE-54A005A831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BA02CC-9134-4BEE-BA24-46399C283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68BA02CC-9134-4BEE-BA24-46399C283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68BA02CC-9134-4BEE-BA24-46399C283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68BA02CC-9134-4BEE-BA24-46399C2839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C8C067-15CC-463D-9E48-8E4BDB5BC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53C8C067-15CC-463D-9E48-8E4BDB5BC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53C8C067-15CC-463D-9E48-8E4BDB5BC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53C8C067-15CC-463D-9E48-8E4BDB5BC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EA4CB4-F41D-4DEC-985A-E81A8CD9E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A1EA4CB4-F41D-4DEC-985A-E81A8CD9E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A1EA4CB4-F41D-4DEC-985A-E81A8CD9E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A1EA4CB4-F41D-4DEC-985A-E81A8CD9E7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133BA7-5641-41A6-87E3-6BE152FE5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F6133BA7-5641-41A6-87E3-6BE152FE5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F6133BA7-5641-41A6-87E3-6BE152FE5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graphicEl>
                                              <a:dgm id="{F6133BA7-5641-41A6-87E3-6BE152FE5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C8FADD-C501-4847-9332-333272526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AAC8FADD-C501-4847-9332-333272526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AAC8FADD-C501-4847-9332-333272526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dgm id="{AAC8FADD-C501-4847-9332-333272526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B4D01D-B475-40A8-841D-38EAA38F5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45B4D01D-B475-40A8-841D-38EAA38F5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45B4D01D-B475-40A8-841D-38EAA38F5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45B4D01D-B475-40A8-841D-38EAA38F56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AE4830-305D-484D-AC5D-3D8283DA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dgm id="{03AE4830-305D-484D-AC5D-3D8283DA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03AE4830-305D-484D-AC5D-3D8283DA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dgm id="{03AE4830-305D-484D-AC5D-3D8283DA22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C1008-4CD4-4EC0-B1BF-33627DB99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graphicEl>
                                              <a:dgm id="{913C1008-4CD4-4EC0-B1BF-33627DB99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>
                                            <p:graphicEl>
                                              <a:dgm id="{913C1008-4CD4-4EC0-B1BF-33627DB99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graphicEl>
                                              <a:dgm id="{913C1008-4CD4-4EC0-B1BF-33627DB991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78F838-14EB-4DD2-8BCC-6A5F1965B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graphicEl>
                                              <a:dgm id="{D078F838-14EB-4DD2-8BCC-6A5F1965B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graphicEl>
                                              <a:dgm id="{D078F838-14EB-4DD2-8BCC-6A5F1965B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graphicEl>
                                              <a:dgm id="{D078F838-14EB-4DD2-8BCC-6A5F1965B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82" y="29504"/>
            <a:ext cx="12196782" cy="6858000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8636000" y="76201"/>
            <a:ext cx="3352800" cy="288925"/>
          </a:xfrm>
        </p:spPr>
        <p:txBody>
          <a:bodyPr/>
          <a:lstStyle/>
          <a:p>
            <a:endParaRPr lang="en-US" sz="900" dirty="0"/>
          </a:p>
        </p:txBody>
      </p:sp>
      <p:sp>
        <p:nvSpPr>
          <p:cNvPr id="4" name="Pentagon 3"/>
          <p:cNvSpPr/>
          <p:nvPr/>
        </p:nvSpPr>
        <p:spPr>
          <a:xfrm>
            <a:off x="2620530" y="556649"/>
            <a:ext cx="7301347" cy="772968"/>
          </a:xfrm>
          <a:prstGeom prst="homePlat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dirty="0" err="1" smtClean="0">
                <a:ln w="0"/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উপরোক্ত</a:t>
            </a:r>
            <a:r>
              <a:rPr lang="en-US" sz="2400" b="1" dirty="0" smtClean="0">
                <a:ln w="0"/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400" b="1" dirty="0" smtClean="0">
                <a:ln w="0"/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দক্ষতা</a:t>
            </a:r>
            <a:r>
              <a:rPr lang="bn-IN" sz="2400" b="1" dirty="0">
                <a:ln w="0"/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সমূহ</a:t>
            </a:r>
            <a:r>
              <a:rPr lang="bn-BD" sz="2400" b="1" dirty="0">
                <a:ln w="0"/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2400" b="1" dirty="0">
                <a:ln w="0"/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অর্জন করলে আমরা-</a:t>
            </a:r>
            <a:endParaRPr lang="en-US" sz="2400" b="1" dirty="0">
              <a:solidFill>
                <a:srgbClr val="CC0099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1158999" y="1681633"/>
            <a:ext cx="4932219" cy="772968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bn-IN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তথ্য </a:t>
            </a:r>
            <a:r>
              <a:rPr lang="bn-IN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সংগ্রহ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; </a:t>
            </a:r>
            <a:endParaRPr lang="en-US" sz="2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6271204" y="1663863"/>
            <a:ext cx="5032663" cy="772968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তথ্য </a:t>
            </a:r>
            <a:r>
              <a:rPr lang="bn-IN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; </a:t>
            </a:r>
            <a:endParaRPr lang="en-US" sz="2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1163781" y="3311285"/>
            <a:ext cx="4932219" cy="757987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তথ্য </a:t>
            </a:r>
            <a:r>
              <a:rPr lang="bn-IN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সংযোজন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;</a:t>
            </a:r>
            <a:endParaRPr lang="en-US" sz="2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6760601" y="3250359"/>
            <a:ext cx="5032663" cy="772968"/>
          </a:xfrm>
          <a:prstGeom prst="homePlate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তথ্য </a:t>
            </a:r>
            <a:r>
              <a:rPr lang="bn-IN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;</a:t>
            </a:r>
            <a:endParaRPr lang="en-US" sz="2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3498272" y="4161165"/>
            <a:ext cx="5195456" cy="77296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নতুন তথ্য </a:t>
            </a:r>
            <a:r>
              <a:rPr lang="bn-IN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সৃষ্টি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</a:t>
            </a:r>
            <a:r>
              <a:rPr lang="en-US" sz="2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2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842" y="5117917"/>
            <a:ext cx="10716491" cy="52322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তথ্য </a:t>
            </a:r>
            <a:r>
              <a:rPr lang="bn-IN" sz="2400" dirty="0"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প্রযুক্তির</a:t>
            </a:r>
            <a:r>
              <a:rPr lang="bn-IN" sz="1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dirty="0">
                <a:latin typeface="NikoshBAN" panose="02000000000000000000" pitchFamily="2" charset="0"/>
                <a:cs typeface="NikoshBAN" panose="02000000000000000000" pitchFamily="2" charset="0"/>
              </a:rPr>
              <a:t>বিশাল বৈচিত্রের জগতে প্রবেশ করব। একুশ শতকের চ্যালেঞ্জ মোকাবিলা করে ঞ্জানভিত্তিক সমাজে স্থান করে নিতে </a:t>
            </a:r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পারব।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81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8507211" y="1364088"/>
            <a:ext cx="3352800" cy="288925"/>
          </a:xfrm>
        </p:spPr>
        <p:txBody>
          <a:bodyPr/>
          <a:lstStyle/>
          <a:p>
            <a:fld id="{F47F38CD-B66B-4CF8-8EA3-279E7616A3FA}" type="datetime5">
              <a:rPr lang="en-US" smtClean="0"/>
              <a:pPr/>
              <a:t>27-Jan-20</a:t>
            </a:fld>
            <a:endParaRPr lang="en-US"/>
          </a:p>
        </p:txBody>
      </p:sp>
      <p:sp>
        <p:nvSpPr>
          <p:cNvPr id="4" name="Right Arrow Callout 3"/>
          <p:cNvSpPr/>
          <p:nvPr/>
        </p:nvSpPr>
        <p:spPr>
          <a:xfrm rot="5400000">
            <a:off x="5771045" y="381065"/>
            <a:ext cx="1582616" cy="3889717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16433" y="1653013"/>
            <a:ext cx="3291840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4000" dirty="0" smtClean="0"/>
              <a:t> 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একক  কাজ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0841" y="4234025"/>
            <a:ext cx="6865034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bn-BD" sz="4000" b="1" dirty="0" smtClean="0">
                <a:ln w="0"/>
                <a:latin typeface="NikoshBAN" pitchFamily="2" charset="0"/>
                <a:cs typeface="NikoshBAN" pitchFamily="2" charset="0"/>
              </a:rPr>
              <a:t>একুশ শতকের</a:t>
            </a:r>
            <a:r>
              <a:rPr lang="bn-IN" sz="4000" b="1" dirty="0" smtClean="0">
                <a:ln w="0"/>
                <a:latin typeface="NikoshBAN" pitchFamily="2" charset="0"/>
                <a:cs typeface="NikoshBAN" pitchFamily="2" charset="0"/>
              </a:rPr>
              <a:t> সুনির্দিষ্ট </a:t>
            </a:r>
            <a:r>
              <a:rPr lang="bn-BD" sz="4000" b="1" dirty="0" smtClean="0">
                <a:ln w="0"/>
                <a:latin typeface="NikoshBAN" pitchFamily="2" charset="0"/>
                <a:cs typeface="NikoshBAN" pitchFamily="2" charset="0"/>
              </a:rPr>
              <a:t>দক্ষতা</a:t>
            </a:r>
            <a:r>
              <a:rPr lang="bn-IN" sz="4000" b="1" dirty="0" smtClean="0">
                <a:ln w="0"/>
                <a:latin typeface="NikoshBAN" pitchFamily="2" charset="0"/>
                <a:cs typeface="NikoshBAN" pitchFamily="2" charset="0"/>
              </a:rPr>
              <a:t>সমূহ</a:t>
            </a:r>
            <a:r>
              <a:rPr lang="bn-BD" sz="4000" b="1" dirty="0" smtClean="0">
                <a:ln w="0"/>
                <a:latin typeface="NikoshBAN" pitchFamily="2" charset="0"/>
                <a:cs typeface="NikoshBAN" pitchFamily="2" charset="0"/>
              </a:rPr>
              <a:t> কি </a:t>
            </a:r>
            <a:r>
              <a:rPr lang="en-US" sz="4000" b="1" dirty="0" smtClean="0">
                <a:ln w="0"/>
                <a:latin typeface="NikoshBAN" pitchFamily="2" charset="0"/>
                <a:cs typeface="NikoshBAN" pitchFamily="2" charset="0"/>
              </a:rPr>
              <a:t>? </a:t>
            </a:r>
            <a:endParaRPr lang="en-US" sz="4000" b="1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8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8636000" y="76201"/>
            <a:ext cx="3352800" cy="288925"/>
          </a:xfrm>
        </p:spPr>
        <p:txBody>
          <a:bodyPr/>
          <a:lstStyle/>
          <a:p>
            <a:fld id="{F58038DF-96BF-4D88-873C-647B3926A4EE}" type="datetime5">
              <a:rPr lang="en-US" smtClean="0"/>
              <a:pPr/>
              <a:t>27-Jan-20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03618" y="1028314"/>
            <a:ext cx="278476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54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দলীয় কাজ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1679" y="4564375"/>
            <a:ext cx="8925059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4000" dirty="0">
                <a:ln w="0"/>
                <a:latin typeface="NikoshBAN" pitchFamily="2" charset="0"/>
                <a:cs typeface="NikoshBAN" pitchFamily="2" charset="0"/>
              </a:rPr>
              <a:t>একুশ শতকের বিশ্বে বেঁচে থাকার</a:t>
            </a:r>
            <a:r>
              <a:rPr lang="bn-IN" sz="4000" dirty="0">
                <a:ln w="0"/>
                <a:latin typeface="NikoshBAN" pitchFamily="2" charset="0"/>
                <a:cs typeface="NikoshBAN" pitchFamily="2" charset="0"/>
              </a:rPr>
              <a:t> জন্য</a:t>
            </a:r>
            <a:r>
              <a:rPr lang="bn-BD" sz="4000" dirty="0">
                <a:ln w="0"/>
                <a:latin typeface="NikoshBAN" pitchFamily="2" charset="0"/>
                <a:cs typeface="NikoshBAN" pitchFamily="2" charset="0"/>
              </a:rPr>
              <a:t> </a:t>
            </a:r>
            <a:r>
              <a:rPr lang="bn-IN" sz="4000" dirty="0">
                <a:ln w="0"/>
                <a:latin typeface="NikoshBAN" pitchFamily="2" charset="0"/>
                <a:cs typeface="NikoshBAN" pitchFamily="2" charset="0"/>
              </a:rPr>
              <a:t>প্রয়োজনীয় দক্ষতাগুলো </a:t>
            </a:r>
            <a:r>
              <a:rPr lang="bn-IN" sz="4000" dirty="0" smtClean="0">
                <a:ln w="0"/>
                <a:latin typeface="NikoshBAN" pitchFamily="2" charset="0"/>
                <a:cs typeface="NikoshBAN" pitchFamily="2" charset="0"/>
              </a:rPr>
              <a:t>তুমি কী ভাবে অর্জন করবে </a:t>
            </a:r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ব্যখ্যা কর।</a:t>
            </a:r>
          </a:p>
        </p:txBody>
      </p:sp>
      <p:pic>
        <p:nvPicPr>
          <p:cNvPr id="6" name="Picture 2" descr="D:\Usman\Picture\Group Wor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26" y="1951644"/>
            <a:ext cx="5202381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97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9382974" y="256506"/>
            <a:ext cx="3352800" cy="288925"/>
          </a:xfrm>
        </p:spPr>
        <p:txBody>
          <a:bodyPr/>
          <a:lstStyle/>
          <a:p>
            <a:fld id="{0ED78B24-166F-4A1B-9239-02373473167E}" type="datetime5">
              <a:rPr lang="en-US" smtClean="0"/>
              <a:pPr/>
              <a:t>27-Jan-20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35934" y="1046780"/>
            <a:ext cx="2784763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20359" y="2485543"/>
            <a:ext cx="7204363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১) </a:t>
            </a:r>
            <a:r>
              <a:rPr lang="bn-BD" sz="40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একুশ শত</a:t>
            </a:r>
            <a:r>
              <a:rPr lang="bn-IN" sz="40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কে পৃথিবীর সম্পদ </a:t>
            </a:r>
            <a:r>
              <a:rPr lang="bn-IN" sz="40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bn-IN" sz="4000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0359" y="3234024"/>
            <a:ext cx="7204364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২) </a:t>
            </a:r>
            <a:r>
              <a:rPr lang="bn-IN" sz="400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‘‘জ্ঞানই </a:t>
            </a:r>
            <a:r>
              <a:rPr lang="bn-BD" sz="400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একুশ শত</a:t>
            </a:r>
            <a:r>
              <a:rPr lang="bn-IN" sz="400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কে পৃথিবীর মূলসম্পদ</a:t>
            </a:r>
            <a:r>
              <a:rPr lang="bn-IN" sz="40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’’   এর ২টি কারণ বল।</a:t>
            </a:r>
            <a:endParaRPr lang="bn-IN" sz="4000" dirty="0" smtClean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3818" y="4557463"/>
            <a:ext cx="7204364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৩) </a:t>
            </a:r>
            <a:r>
              <a:rPr lang="bn-BD" sz="40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একুশ শতকের বিশ্বে বেঁচে থাকার</a:t>
            </a:r>
            <a:r>
              <a:rPr lang="bn-IN" sz="40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জন্য</a:t>
            </a:r>
            <a:r>
              <a:rPr lang="bn-BD" sz="40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IN" sz="40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কি কি দক্ষতা প্রয়োজন</a:t>
            </a:r>
            <a:r>
              <a:rPr lang="bn-IN" sz="4000" dirty="0" smtClean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469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04"/>
            <a:ext cx="12192000" cy="6858000"/>
          </a:xfrm>
          <a:prstGeom prst="rect">
            <a:avLst/>
          </a:prstGeom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8565662" y="0"/>
            <a:ext cx="2878451" cy="288925"/>
          </a:xfrm>
        </p:spPr>
        <p:txBody>
          <a:bodyPr/>
          <a:lstStyle/>
          <a:p>
            <a:fld id="{AA4B571B-0697-49C1-A118-D214B7A019A0}" type="datetime5">
              <a:rPr lang="en-US" smtClean="0"/>
              <a:pPr/>
              <a:t>27-Jan-20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0479" y="4114223"/>
            <a:ext cx="8468833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একুশ শতকের </a:t>
            </a:r>
            <a:r>
              <a:rPr lang="bn-IN" sz="4000" dirty="0">
                <a:latin typeface="NikoshBAN" panose="02000000000000000000" pitchFamily="2" charset="0"/>
                <a:cs typeface="NikoshBAN" panose="02000000000000000000" pitchFamily="2" charset="0"/>
              </a:rPr>
              <a:t>চ্যালেঞ্জ </a:t>
            </a:r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মোকাবিলার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জন্য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তুমি কি কি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</a:t>
            </a:r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দক্ষেপ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অনুসর</a:t>
            </a:r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ণ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করবে- ব্যাখ্যা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কর।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4457" y="1228215"/>
            <a:ext cx="3269646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</a:t>
            </a:r>
            <a:r>
              <a:rPr lang="en-US" sz="6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6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6" name="Picture 5" descr="D:\New folder (2)\dssfgsdfsf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79" y="1228215"/>
            <a:ext cx="3694993" cy="240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5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8571606" y="0"/>
            <a:ext cx="3352800" cy="288925"/>
          </a:xfrm>
        </p:spPr>
        <p:txBody>
          <a:bodyPr/>
          <a:lstStyle/>
          <a:p>
            <a:fld id="{561E1A7F-2635-46E2-99E1-08738D3F70C7}" type="datetime5">
              <a:rPr lang="en-US" smtClean="0"/>
              <a:pPr/>
              <a:t>27-Jan-20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19" y="630355"/>
            <a:ext cx="10577015" cy="550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10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Date Placeholder 1"/>
          <p:cNvSpPr>
            <a:spLocks noGrp="1"/>
          </p:cNvSpPr>
          <p:nvPr>
            <p:ph type="dt" sz="half" idx="10"/>
          </p:nvPr>
        </p:nvSpPr>
        <p:spPr>
          <a:xfrm>
            <a:off x="33202" y="6375496"/>
            <a:ext cx="2743200" cy="365125"/>
          </a:xfrm>
        </p:spPr>
        <p:txBody>
          <a:bodyPr/>
          <a:lstStyle/>
          <a:p>
            <a:fld id="{CD02350D-D92A-44BA-9496-F60984F45C92}" type="datetime1">
              <a:rPr lang="en-US" smtClean="0"/>
              <a:t>27-01-20</a:t>
            </a:fld>
            <a:endParaRPr lang="en-US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76402" y="6344548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JOYDEB KUMAR MONDAL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66877" y="236082"/>
            <a:ext cx="2388795" cy="946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পরিচিতি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5" r="14815"/>
          <a:stretch/>
        </p:blipFill>
        <p:spPr>
          <a:xfrm>
            <a:off x="7843967" y="1054701"/>
            <a:ext cx="1753052" cy="19812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" name="Rectangle 18"/>
          <p:cNvSpPr/>
          <p:nvPr/>
        </p:nvSpPr>
        <p:spPr>
          <a:xfrm>
            <a:off x="6603110" y="3522380"/>
            <a:ext cx="41507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itchFamily="2" charset="0"/>
              </a:rPr>
              <a:t>শ্রেণি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: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9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: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তথ্য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যোগাযোগ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প্রযুক্তি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সময়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: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৫০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মিনিট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তারিখ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: 26</a:t>
            </a:r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/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01</a:t>
            </a:r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/২০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20</a:t>
            </a:r>
            <a:r>
              <a:rPr lang="bn-BD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21" name="Picture 20" descr="E:\joy\DSC_6797ggggggg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07466" y="1071212"/>
            <a:ext cx="1726336" cy="2143939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617198" y="3215151"/>
            <a:ext cx="5118453" cy="28931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n-BD" sz="5400" dirty="0" smtClean="0">
                <a:solidFill>
                  <a:srgbClr val="990099"/>
                </a:solidFill>
                <a:latin typeface="NikoshBAN" pitchFamily="2" charset="0"/>
                <a:cs typeface="NikoshBAN" pitchFamily="2" charset="0"/>
              </a:rPr>
              <a:t>জয়দেব কুমার মন্ডল।</a:t>
            </a:r>
            <a:endParaRPr lang="bn-IN" sz="5400" dirty="0" smtClean="0">
              <a:solidFill>
                <a:srgbClr val="990099"/>
              </a:solidFill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en-US" sz="3600" dirty="0" smtClean="0">
                <a:solidFill>
                  <a:srgbClr val="990099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IN" sz="3200" dirty="0" smtClean="0">
                <a:solidFill>
                  <a:srgbClr val="990099"/>
                </a:solidFill>
                <a:latin typeface="NikoshBAN" pitchFamily="2" charset="0"/>
                <a:cs typeface="NikoshBAN" pitchFamily="2" charset="0"/>
              </a:rPr>
              <a:t>সহকারী শিক্ষক (কম্পিউটার)</a:t>
            </a:r>
            <a:endParaRPr lang="en-US" sz="3600" dirty="0" smtClean="0">
              <a:solidFill>
                <a:srgbClr val="990099"/>
              </a:solidFill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2000" dirty="0" smtClean="0">
                <a:solidFill>
                  <a:srgbClr val="990099"/>
                </a:solidFill>
                <a:latin typeface="NikoshBAN" pitchFamily="2" charset="0"/>
                <a:cs typeface="NikoshBAN" pitchFamily="2" charset="0"/>
              </a:rPr>
              <a:t>পৈকখালী হাজী এস এন জামান মাধ্যমিক বিদ্যালয়।</a:t>
            </a:r>
            <a:endParaRPr lang="bn-BD" dirty="0" smtClean="0">
              <a:solidFill>
                <a:srgbClr val="990099"/>
              </a:solidFill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2400" dirty="0" smtClean="0">
                <a:solidFill>
                  <a:srgbClr val="990099"/>
                </a:solidFill>
                <a:latin typeface="NikoshBAN" pitchFamily="2" charset="0"/>
                <a:cs typeface="NikoshBAN" pitchFamily="2" charset="0"/>
              </a:rPr>
              <a:t>  ভান্ডারিয়া, পিরোজপুর</a:t>
            </a:r>
            <a:r>
              <a:rPr lang="bn-IN" sz="2400" dirty="0" smtClean="0">
                <a:solidFill>
                  <a:srgbClr val="990099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2400" dirty="0" smtClean="0">
              <a:solidFill>
                <a:srgbClr val="990099"/>
              </a:solidFill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en-US" sz="2000" b="1" dirty="0" smtClean="0">
                <a:ln w="11430"/>
                <a:solidFill>
                  <a:srgbClr val="99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  <a:hlinkClick r:id="rId5"/>
              </a:rPr>
              <a:t>E-mail-joyshinha@gmail.com</a:t>
            </a:r>
            <a:endParaRPr lang="en-US" sz="2000" b="1" dirty="0" smtClean="0">
              <a:ln w="11430"/>
              <a:solidFill>
                <a:srgbClr val="99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en-US" sz="2400" b="1" dirty="0" smtClean="0">
                <a:ln w="11430"/>
                <a:solidFill>
                  <a:srgbClr val="99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Cont:01775902929</a:t>
            </a:r>
            <a:endParaRPr lang="bn-BD" sz="2400" b="1" dirty="0" smtClean="0">
              <a:ln w="11430"/>
              <a:solidFill>
                <a:srgbClr val="99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075806" y="225712"/>
            <a:ext cx="5839691" cy="70788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এসো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নিচের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ছবিগুলো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লক্ষ্য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- 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9506" y="3776940"/>
            <a:ext cx="1752600" cy="2133600"/>
          </a:xfrm>
          <a:prstGeom prst="rect">
            <a:avLst/>
          </a:prstGeom>
        </p:spPr>
      </p:pic>
      <p:pic>
        <p:nvPicPr>
          <p:cNvPr id="12" name="Picture 11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2313" y="1169974"/>
            <a:ext cx="1905000" cy="2259026"/>
          </a:xfrm>
          <a:prstGeom prst="rect">
            <a:avLst/>
          </a:prstGeom>
        </p:spPr>
      </p:pic>
      <p:pic>
        <p:nvPicPr>
          <p:cNvPr id="13" name="Picture 12" descr="ri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0191" y="1066800"/>
            <a:ext cx="1790700" cy="2362200"/>
          </a:xfrm>
          <a:prstGeom prst="rect">
            <a:avLst/>
          </a:prstGeom>
        </p:spPr>
      </p:pic>
      <p:pic>
        <p:nvPicPr>
          <p:cNvPr id="14" name="Picture 13" descr="image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2313" y="3804513"/>
            <a:ext cx="1981200" cy="2057400"/>
          </a:xfrm>
          <a:prstGeom prst="rect">
            <a:avLst/>
          </a:prstGeom>
        </p:spPr>
      </p:pic>
      <p:pic>
        <p:nvPicPr>
          <p:cNvPr id="15" name="Picture 14" descr="220px-Charles_Babbage_-_1860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3030" y="2263999"/>
            <a:ext cx="1981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135" y="1133341"/>
            <a:ext cx="4828309" cy="110799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6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আজকের পাঠ</a:t>
            </a:r>
            <a:endParaRPr lang="en-US" sz="66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6228" y="3990469"/>
            <a:ext cx="7730835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একুশ শতক </a:t>
            </a:r>
            <a:r>
              <a:rPr lang="bn-IN" sz="3600" dirty="0">
                <a:latin typeface="NikoshBAN" panose="02000000000000000000" pitchFamily="2" charset="0"/>
                <a:cs typeface="NikoshBAN" panose="02000000000000000000" pitchFamily="2" charset="0"/>
              </a:rPr>
              <a:t>এবং তথ্য ও যোগাযোগ প্রযুক্তি </a:t>
            </a:r>
            <a:endParaRPr lang="bn-IN" sz="36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85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33164" y="944942"/>
            <a:ext cx="2582818" cy="923330"/>
          </a:xfrm>
          <a:prstGeom prst="rect">
            <a:avLst/>
          </a:prstGeom>
          <a:blipFill dpi="0" rotWithShape="1">
            <a:blip r:embed="rId3">
              <a:alphaModFix amt="86000"/>
            </a:blip>
            <a:srcRect/>
            <a:tile tx="0" ty="0" sx="100000" sy="100000" flip="none" algn="ctr"/>
          </a:blip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71344" y="2017179"/>
            <a:ext cx="4540761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এই পাঠ শেষে শিক্ষার্থীরা-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--</a:t>
            </a:r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endParaRPr lang="bn-BD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71340" y="2961324"/>
            <a:ext cx="8547668" cy="584775"/>
          </a:xfrm>
          <a:prstGeom prst="rect">
            <a:avLst/>
          </a:prstGeom>
          <a:gradFill>
            <a:gsLst>
              <a:gs pos="63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bn-IN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১) </a:t>
            </a:r>
            <a:r>
              <a:rPr lang="bn-BD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একুশ </a:t>
            </a:r>
            <a:r>
              <a:rPr lang="bn-BD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শত</a:t>
            </a:r>
            <a:r>
              <a:rPr lang="bn-IN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কে পৃথিবীর </a:t>
            </a:r>
            <a:r>
              <a:rPr lang="bn-IN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সম্পদ কী তা বলতে </a:t>
            </a:r>
            <a:r>
              <a:rPr lang="bn-IN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;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71340" y="4915783"/>
            <a:ext cx="8547668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bn-IN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৩</a:t>
            </a:r>
            <a:r>
              <a:rPr lang="bn-IN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। </a:t>
            </a:r>
            <a:r>
              <a:rPr lang="bn-BD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একুশ শতকের বিশ্বে বেঁচে থাকার</a:t>
            </a:r>
            <a:r>
              <a:rPr lang="bn-IN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জন্য</a:t>
            </a:r>
            <a:r>
              <a:rPr lang="bn-BD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প্রয়োজনীয় দক্ষতাগুলো চিহ্নিত করতে </a:t>
            </a:r>
            <a:r>
              <a:rPr lang="bn-IN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71340" y="3957182"/>
            <a:ext cx="8547668" cy="52322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bn-IN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২। ‘‘</a:t>
            </a:r>
            <a:r>
              <a:rPr lang="bn-IN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জ্ঞানই </a:t>
            </a:r>
            <a:r>
              <a:rPr lang="bn-BD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একুশ শত</a:t>
            </a:r>
            <a:r>
              <a:rPr lang="bn-IN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কে পৃথিবীর মূলসম্পদ’’ উক্তিটি ব্যাখ্যা করতে </a:t>
            </a:r>
            <a:r>
              <a:rPr lang="bn-BD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;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068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61596" y="112073"/>
            <a:ext cx="495426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n-IN" sz="3600" dirty="0" smtClean="0"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একুশ </a:t>
            </a:r>
            <a:r>
              <a:rPr lang="bn-IN" sz="3600" dirty="0"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শতকের সম্পদ হল জ্ঞান</a:t>
            </a:r>
            <a:r>
              <a:rPr lang="bn-IN" sz="3600" dirty="0" smtClean="0"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।</a:t>
            </a:r>
            <a:r>
              <a:rPr lang="en-US" sz="3600" dirty="0" smtClean="0">
                <a:solidFill>
                  <a:srgbClr val="CC0099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3600" dirty="0">
              <a:solidFill>
                <a:srgbClr val="CC0099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2486" y="3065703"/>
            <a:ext cx="406324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2800" b="1" dirty="0">
                <a:latin typeface="NikoshBAN" pitchFamily="2" charset="0"/>
                <a:cs typeface="NikoshBAN" pitchFamily="2" charset="0"/>
              </a:rPr>
              <a:t>মানুষ জ্ঞান </a:t>
            </a:r>
            <a:r>
              <a:rPr lang="bn-IN" sz="2800" b="1" dirty="0" smtClean="0">
                <a:latin typeface="NikoshBAN" pitchFamily="2" charset="0"/>
                <a:cs typeface="NikoshBAN" pitchFamily="2" charset="0"/>
              </a:rPr>
              <a:t>অন্বেষণ </a:t>
            </a:r>
            <a:r>
              <a:rPr lang="bn-IN" sz="2800" b="1" dirty="0">
                <a:latin typeface="NikoshBAN" pitchFamily="2" charset="0"/>
                <a:cs typeface="NikoshBAN" pitchFamily="2" charset="0"/>
              </a:rPr>
              <a:t>করতে পারে।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84876" y="5135198"/>
            <a:ext cx="412807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2800" b="1" dirty="0">
                <a:latin typeface="NikoshBAN" pitchFamily="2" charset="0"/>
                <a:cs typeface="NikoshBAN" pitchFamily="2" charset="0"/>
              </a:rPr>
              <a:t>মানুষ জ্ঞান </a:t>
            </a:r>
            <a:r>
              <a:rPr lang="bn-IN" sz="2800" b="1" dirty="0" smtClean="0">
                <a:latin typeface="NikoshBAN" pitchFamily="2" charset="0"/>
                <a:cs typeface="NikoshBAN" pitchFamily="2" charset="0"/>
              </a:rPr>
              <a:t>ব্যবহার </a:t>
            </a:r>
            <a:r>
              <a:rPr lang="bn-IN" sz="2800" b="1" dirty="0">
                <a:latin typeface="NikoshBAN" pitchFamily="2" charset="0"/>
                <a:cs typeface="NikoshBAN" pitchFamily="2" charset="0"/>
              </a:rPr>
              <a:t>করতে পারে</a:t>
            </a:r>
            <a:r>
              <a:rPr lang="bn-IN" sz="2800" b="1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340" y="895954"/>
            <a:ext cx="3115885" cy="21919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56594" y="5509816"/>
            <a:ext cx="398213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2800" b="1" dirty="0">
                <a:latin typeface="NikoshBAN" pitchFamily="2" charset="0"/>
                <a:cs typeface="NikoshBAN" pitchFamily="2" charset="0"/>
              </a:rPr>
              <a:t>মানুষ জ্ঞান </a:t>
            </a:r>
            <a:r>
              <a:rPr lang="bn-IN" sz="2800" b="1" dirty="0" smtClean="0">
                <a:latin typeface="NikoshBAN" pitchFamily="2" charset="0"/>
                <a:cs typeface="NikoshBAN" pitchFamily="2" charset="0"/>
              </a:rPr>
              <a:t>ধারন </a:t>
            </a:r>
            <a:r>
              <a:rPr lang="bn-IN" sz="2800" b="1" dirty="0">
                <a:latin typeface="NikoshBAN" pitchFamily="2" charset="0"/>
                <a:cs typeface="NikoshBAN" pitchFamily="2" charset="0"/>
              </a:rPr>
              <a:t>করতে পারে</a:t>
            </a:r>
            <a:r>
              <a:rPr lang="bn-IN" sz="2800" b="1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86" y="3532613"/>
            <a:ext cx="3982136" cy="1977203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368775" y="967118"/>
            <a:ext cx="3694177" cy="4168080"/>
            <a:chOff x="7259783" y="1449956"/>
            <a:chExt cx="3905251" cy="416808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9783" y="1449956"/>
              <a:ext cx="3905251" cy="204962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9783" y="3474911"/>
              <a:ext cx="3886198" cy="2143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75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0796" y="5007440"/>
            <a:ext cx="7908495" cy="584775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NikoshBAN" pitchFamily="2" charset="0"/>
                <a:cs typeface="NikoshBAN" pitchFamily="2" charset="0"/>
              </a:rPr>
              <a:t>Globalization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এবং 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Internationalization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16606" y="0"/>
            <a:ext cx="6396675" cy="707886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২১ শতকের দুটি </a:t>
            </a:r>
            <a:r>
              <a:rPr lang="bn-IN" sz="4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বিষয় </a:t>
            </a:r>
            <a:r>
              <a:rPr lang="bn-IN" sz="4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প্রাধান্য পাচ্ছে - </a:t>
            </a:r>
            <a:endParaRPr lang="en-US" sz="4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796" y="998827"/>
            <a:ext cx="7908495" cy="397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8839200" y="681509"/>
            <a:ext cx="3352800" cy="233288"/>
          </a:xfrm>
        </p:spPr>
        <p:txBody>
          <a:bodyPr/>
          <a:lstStyle/>
          <a:p>
            <a:r>
              <a:rPr lang="en-US" dirty="0" smtClean="0"/>
              <a:t>9 May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84601" y="968284"/>
            <a:ext cx="53132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solidFill>
                  <a:srgbClr val="CC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নিচের ছবিটি লক্ষ্য কর  </a:t>
            </a:r>
            <a:endParaRPr lang="en-US" sz="3600" dirty="0">
              <a:solidFill>
                <a:srgbClr val="CC00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884" y="1782348"/>
            <a:ext cx="7929349" cy="40595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7969878" y="2384663"/>
            <a:ext cx="799433" cy="972281"/>
          </a:xfrm>
          <a:prstGeom prst="ellipse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6195765" y="3378498"/>
            <a:ext cx="762739" cy="927652"/>
          </a:xfrm>
          <a:prstGeom prst="ellipse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8813049" y="3953281"/>
            <a:ext cx="762739" cy="927652"/>
          </a:xfrm>
          <a:prstGeom prst="ellipse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2615049" y="1906372"/>
            <a:ext cx="762739" cy="927652"/>
          </a:xfrm>
          <a:prstGeom prst="ellipse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3466657" y="4710324"/>
            <a:ext cx="762739" cy="927652"/>
          </a:xfrm>
          <a:prstGeom prst="ellipse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5147809" y="2070883"/>
            <a:ext cx="762739" cy="927652"/>
          </a:xfrm>
          <a:prstGeom prst="ellipse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3346359" y="3610141"/>
            <a:ext cx="858844" cy="1044537"/>
          </a:xfrm>
          <a:prstGeom prst="ellipse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6" t="14948" r="53332" b="71504"/>
          <a:stretch/>
        </p:blipFill>
        <p:spPr>
          <a:xfrm>
            <a:off x="3534129" y="2588878"/>
            <a:ext cx="762739" cy="927652"/>
          </a:xfrm>
          <a:prstGeom prst="ellipse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52915" y="3991007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66659" y="5223183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9423" y="3221193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4195" y="2649362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69307" y="4555984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36159" y="3936822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15007" y="2553613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69875" y="2933474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বাংলাদেশ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47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2611" y="1405793"/>
            <a:ext cx="5347855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5400" dirty="0" smtClean="0">
                <a:solidFill>
                  <a:srgbClr val="CC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জোড়ায় কাজ</a:t>
            </a:r>
            <a:endParaRPr lang="en-US" sz="5400" dirty="0">
              <a:solidFill>
                <a:srgbClr val="CC00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0705" y="4117791"/>
            <a:ext cx="8832273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একুশ শতকের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পৃথিবীর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সম্পদ হচ্ছে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“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সাধারণ মানুষ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”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 টি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কারণ লিখ।</a:t>
            </a:r>
            <a:endParaRPr lang="en-US" sz="4000" dirty="0"/>
          </a:p>
        </p:txBody>
      </p:sp>
      <p:pic>
        <p:nvPicPr>
          <p:cNvPr id="5" name="Picture 2" descr="C:\Recycled\Dc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21" y="1495530"/>
            <a:ext cx="1890443" cy="14160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9837123" y="1631931"/>
            <a:ext cx="2452255" cy="47105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সময়ঃ ৩ মিনিট</a:t>
            </a:r>
            <a:endParaRPr lang="en-US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9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335</Words>
  <Application>Microsoft Office PowerPoint</Application>
  <PresentationFormat>Widescreen</PresentationFormat>
  <Paragraphs>75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NikoshBAN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joydeb</dc:creator>
  <cp:lastModifiedBy>joydeb</cp:lastModifiedBy>
  <cp:revision>11</cp:revision>
  <dcterms:created xsi:type="dcterms:W3CDTF">2020-01-26T07:53:37Z</dcterms:created>
  <dcterms:modified xsi:type="dcterms:W3CDTF">2020-01-27T02:18:37Z</dcterms:modified>
</cp:coreProperties>
</file>