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84" r:id="rId4"/>
    <p:sldId id="283" r:id="rId5"/>
    <p:sldId id="260" r:id="rId6"/>
    <p:sldId id="285" r:id="rId7"/>
    <p:sldId id="266" r:id="rId8"/>
    <p:sldId id="286" r:id="rId9"/>
    <p:sldId id="279" r:id="rId10"/>
    <p:sldId id="258" r:id="rId11"/>
    <p:sldId id="280" r:id="rId12"/>
    <p:sldId id="287" r:id="rId13"/>
    <p:sldId id="288" r:id="rId14"/>
    <p:sldId id="289" r:id="rId15"/>
    <p:sldId id="290" r:id="rId16"/>
    <p:sldId id="29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D81E-1584-41B5-B486-D20249716F91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8CD7-4090-4C9D-B4EC-5744585B2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52"/>
            <a:ext cx="9144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1066800" y="1349375"/>
            <a:ext cx="6934200" cy="1470025"/>
          </a:xfrm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iddique\Pictures\carbon-cycle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9530"/>
            <a:ext cx="4572000" cy="4815214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2400" y="6135469"/>
            <a:ext cx="67056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ফলাফলঃ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ভূ </a:t>
            </a:r>
            <a:r>
              <a:rPr kumimoji="0" lang="bn-I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পৃষ্টের তাপমাত্রা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বৃদ্ধি।</a:t>
            </a:r>
            <a:endParaRPr kumimoji="0" lang="bn-I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89916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গ্রীন হাউস প্রভাব সৃষ্টির কৌশল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Siddique\Pictures\greenhouse111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1143000"/>
            <a:ext cx="4419599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 গ্রীন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250" name="Picture 2" descr="C:\Users\Siddique\Pictures\images (2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5638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6084"/>
            <a:ext cx="6629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গ্রীন হাউস প্রভাব কী?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0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6084"/>
            <a:ext cx="853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প্রধান গ্রীন হাউস গ্যাসগুলোর নাম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1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6084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গ্রীন হাউস নির্গমন উৎসগুলো কী কী তা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9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6084"/>
            <a:ext cx="89916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গ্রীন হাউস গ্যাস কাকে বলে?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পাচটি প্রধান গ্রীন হাউস গ্যাসের নাম লিখ।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গ্রীন হাউস গ্যাসগুলোর ক্ষতিকর মাত্রা উল্লেখ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4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6084"/>
            <a:ext cx="8991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গ্রীন হাউস প্রভাব মানব জীবনের জন্য কী ধরণের ক্ষতি ডেকে আনবে তার ব্যাখ্যা লিখে নিয়ে আসবে।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0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838200" y="1730375"/>
            <a:ext cx="6934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wgHBgkIBwgKCgkLDRYPDQwMDRsUFRAWIB0iIiAdHx8kKDQsJCYxJx8fLT0tMTU3Ojo6Iys/RD84QzQ5OjcBCgoKDQwNGg8PGjclHyU3Nzc3Nzc3Nzc3Nzc3Nzc3Nzc3Nzc3Nzc3Nzc3Nzc3Nzc3Nzc3Nzc3Nzc3Nzc3Nzc3N//AABEIAHcA1AMBIgACEQEDEQH/xAAcAAABBAMBAAAAAAAAAAAAAAAGAAMEBQIHCAH/xABOEAABAwMCBAIFBwgGBQ0AAAABAgMEAAUREiEGEzFBFFEHImFxkRUjMlKBobEIJEJicqLB0RYzZIKSsmN0leHxFyZDRVNVVnOTo8LS0//EABoBAAIDAQEAAAAAAAAAAAAAAAADAQIEBQb/xAAoEQACAgEDBAIBBQEAAAAAAAAAAQIDEQQSMQUTIVEiQTIjgZGh8BX/2gAMAwEAAhEDEQA/AN2JO9cccXtlriu8IPac9/nNdiJO499chcep0ca3xJ7Tnf8AMasyEUNKlSqpIqP7CuNxDYord5gof+TZDEBh1t9TS+W8tRAVgEEJOewO9AQHSje1Nt8OcKx7lcFzVouUzU3HjJQjlqjnIK1rCsElWQkDcDOe1AFLxxPfncRSGn0tITBPgmW2gdKG2iUpAzuemcnzqgq64nbbdur06P41TEsh/mSo4bVqXlRG2x74I6+VUx60Aep2o1mejyZEu13hrnxlIt0dx4OpcbK3dABxywvUnOepG1BNWLl9ujk+XOXNdMqY2puQ7ndxKhgg+8AUAEP9DIyb+nhxd4UL2oBIb8ITHDpAIRzNWruPW0Y/GqocLTlAFUq2IJH0V3BoEewgq2NYp4v4hTF8Mm6yQ3o5ecjVpxjTq+ljG3WqQn2UAEcHg+VJuESK5PtqUyJDbGpqY26pOtQTkJCsnrRnx1AE+BJQJsdh43PnJaluMtl3UgNnTpdXsnl5JUE/SFauiSX4clqTFdU0+0sLbcQcFKh0Iq74qYaajWOShvD0y38+QskkuuF1wFRz32FAGP8ARWUf+sbP/tBv+dSrZwi447JekXGGI0KMqW+uI6mQsJSUjASCNyVDqQOu9C+am2efLt05t+BIdjvZ062lYJB6j3UAE3EsSPxJdnb5bpgabuTrjik3BvwyW1DGwWSUL69jkdxVV/Rd3/veyf7Qbqb6S5klzjC5w3X3VxoklbcdpayUtJz0ANCm1AGz+C7O3arFcZUmYy+l6Ywx+bPMlOW1IfB1rcQDnGCBuKoOI7EibxFdX4t7s623JS161y0oyVeucDJ2BVpzk9DTXAf5/Octkv56AmPJkiMvdAdSwrC8eYwKFQc4BA99AF7/AEZWlKj8sWQ4HaemrlHB9tauNvs864TvlS4NtONrjRUrYb5gBSCdQUrGdyBt7cVE4T4UgX5oGRfUwXiSA0YqnPvyBWw4fAV1ZgpiROPZSIwSUpbTGICR5D5zIFInqaoPEmNjTZJZSApPo+UV2Vpd1hocmvuMvJceSkgpfLXzYJyv6OR7xQheYabfd5sJDhcTGfW0FkY1aVEZ+6injewz+EnLWPlzxgZJMTQFIVHwoK2BJxuc7Gg151x95bzyytxxRUtSjkqJ3JNNhOM1ujwLlFxeGYVuv8mxH55eF/6JI++tKVvH8mxOfllX7AqxBvKlSpUARRXJPpH248v3+vO/5q6zBrlD0nJ0+kC/D+2LPxq8isQZHWtpI4H4bV6REWj5QHJUdrdy3te7Or+sxjrv19lasp3xDvN5pcXzPr6jq+NULFrC4gct0Vtu3QoUeSnczCzzHifMFeQj+6BXkLie+wnHnI13mJU+vW9qeKg4r6ygcgn2neqavRQBcM8T3tuQ6+q5SHlvDDyZK+ch0AYwtC8hQ94q84bYtnFNxuHyjAiwUxrVJfLkQLSkLQMpWUA9vIbGlbeA3J6rCpNyjNt3RAUoLcSlaCVlOEpJyrpXrPBsUTLZbZNwlpuF0bQuOWYmphAWSEhatQP7WB6vtxQBhcLBZWOBX7pb5nj5CLihnxAaW0EpKCdOlXXzzQaetPSW1Rn3WFlJU2soVpORkHG1MnfegDylXuK8oAtuFTaU8QwjxBn5MDnz+ATtg4yBvjOM43xmjVci2ORlp4lXw8sNqaRbhbVain5wEg4PqtaSskKwcnzzWtKVAGw5q+Cubxd4Jsh0od8EXlNlonmjHJATkbZxv0qg4HVaEzJvyr4USDFUIBmpJjh7Ixrx7M4ztnrQ3SoA2Y3MsxlPyeJHbDKm/J8pShCazrdOkt5XgtqWTqxgZHerB6MVsBbEI6FoQQ2yRsSdgEjGD7gK1RGZU/IbaQMqWoACiu4TZsO9xuVJWSAQgDcJSM4Gnvjr7zmgAvjJjtR3Vtx2EPIjKy/IVhDSlJynXnOUkKB79SPOqW+TOCF2mb4eMh18yo5xBxHUoho8wtlaFFLWv9HA39lZ2Zbsu23a3vPuPOyIzgaStwqAXjXgeWSO1a4xQBs1TltMu1yOHUtBgQ2W3mk6ch0IGrUcDUrfc4GSPgdwLogMgL0AjbBWkfxrTXDynEW9xSCR8/j92rVL7q/U1DfsDWDU6eNkvJv097jHA/6XXedcYC+ehQLKtDYOSBqI1Z6YJBH2Vr+i30kR/C3WA2n+r+TmC2R0I9bP72qhKtlcFCCijHZLdJtire35Nafza9qxtrbGfsNaJrff5NicW29K7F5v8DVyhuilSpUAQRXLHpYAHpEvm3/Tg/uprqUGuX/S8An0jXoea2z8WkUyRWI/wzYLLdI7fPZe5ulOpQe2JxvtionFvCvgrpFjWSDOfD7RUkJQpzUoHcJwN8DGfLIqRBeVEVEdaUGBKYS4A0nAz0Vt23Bp+fxYYLiI0mIuWh6I4zIKpKklbTug4TgeqQWxvvnOCKxQhYrG2/BrnOt1pJeQTesk+LMZi3CK9BW99Aym1IBHnuNx7qIovo9nSmg5HuEFaT0IUr+VRm73Dns26zMW4sxY6nCwt2QXXEuuFOVEgJGPVHqgAbk9aKuGrsuPGDfK5itgQTgdaNRO2OO2RRGp57hr6ZIuVvuDbC5jnOtqi2ypC88rCifVPbfJoi4T4gkpsN7tjkx1K1RnX45Lg64JWBncE9dsZ3qtmxrK3Kfkz7o7LcccUssQm8HJJPrOLAA9uArHtpk8RJjYTZrZDgY25qkB90jcfTWDjr+iB8Nq0LgQ+S34Qsllu7CUzWpHO7qQ6An4YomncN8OWu3P29uKZc6YttbDTklDKilOdWlxQ2G4270L2u4OlMaatxDSlpKTymkpTnUeiQMD7BVrJu8Fm9Wt+7uyQoKJRJbShSUJJ0kKQU+sMZOxHuPbMo2d7OfiaHKvtYx5BvjZduevEZuzsobbbhstONN4OHQnCgSNlHPcdatoHBUUotLE1u7uSrmkEOxI4LUUlRThed1EEZUMpwKhXy5O2C6S4FthogPtOFK5ermyHM/pBwgaQoHPqBOxofF1uCUuJTPlBLpJcAeV65PUnfetRmPLrActk16K763LcUlDqQdLqQSNSc9UnGxqHVxb+IZsVlMV0tzYSekSYjmNj9nO6D7UkUTyk8I2qPDdnWt1q4PtB52FqU+GQr6AzrTjKcKwrURqHuoAAR1q7d4UvjEZT7tuWNCEuraC0l1CD0UpoHWB7SKtZPGMARpEW28Pxo7byCgqJSFaSMYyhKTj2Empsa7m7OyuIFoixLk4A26+lKlZVjdwJ3wojHTyoAqm4KeHo/Nl4NxcGkNZ/qc+f61OzIyFkPpQCvT9PvUJcFL7hmLVJkMpe0rfWtKEE+0qIxmi6Y5DVBxbbW27g7OsPF0EAEnr0wPPyqVgGVVwtUzhiXbJqXkqTOjIktrR+ic4KT7RgVEvvDi5riLhZGdaJKwHY6Nyy4T/AJSfhV7KmwrtY4sJMVgXNp/Qj8/Cl6TnbRjAG/1sjG4qxZ5VnZ8LEWFyzjmvjJA9if51K9MgpmYEe2W7wpdSpbe7hG+VHrioHi4zC8pyfPCN/vq6utsW06y8tSUCS3r07nByQatOGeDoF2tF2dfkoTJZQFMDIG+53z16UAD98hHifh5uTBAcnWpKgtpP0nI5OrI89BJOPIk9q16fZR5Z1SrPOQ/HdCFoUCClWKseI+FofELEi7cPoRHuCEF2Tbk/RdxuVteR6kp+HlQ19gmayHWugfyb04sN0V/aEj7q5+710N+TiP8AmvcD/a8fuiqkm3KVKlQBXA1zz6SOHZN19It9k60xrewpkyJj30G/mWzgd1K8kjfp0610Kmuf/SxfDMvb9rfW/iI84FEkBJJCdGAOuB501rJEE28FAy7DlPN+HRI8FFa5EdTqkhS/NRAG252HbzNPXfhr5VYRKtbilSUICVMOEDWAP0T5+w0xDeS0yltLqRgdv+NWEe4eFUpQXkYBISnJx7NxVu08DHVIEbVDlfKbaUsqSthYU6F+rywDuVE9KJbIgqkFSHAptbu3r7YzWd2cfvIQ86Sy0pahy0nJVpIAKvM/hSZDLKUobKvVGOlKST5Ftgnd4Mu3TnWZrKm3MlQ8lA9wehHuqPGjOyXg0ygqWe3l7a2FMXGnQORNTzUgjShXUE7ZB7e/7jVXcLa3bYTMVtSijmKU7jYrAUob+eMD2VD8AQ7allssxFAvoZypxSTgajnYeY9tWdwsKb5GbMJ8pmsJKQw8QEuDJOx7HfvtV5/RW4R3ZTTSGPmnG0BRP9apa0oGPtUDv2FN+GYixZcxuW3M8GUocbZSpACidiSoDKdiNt8+Q3qVjHkjLyUcm0Ku9mt8i7Opt0uI6qC+7JKUKfbSMoUnUUhRR9A79NFRf6KWn/xLG/8AY/8A2pzjeU5cLbb50gN85a1JyhATgeXnj30G1X6yWDm0cI21V4iYusa4MpJccjJcaDj2kZDaAlxRJURp7daE7zNk3G6SZk7aS84VOJxjSfqgdgOmO2KiJOFA5I9ooxiJZ4qtM+4XlxTEi2pbLtxbRzFvoUdKUrb21K/XyNvpE0ABo3O1HUCLY0RHGYdxkuQ145jy45CkuHOU6RvjABz7aYVwI45aXrpCubDkURkSGC+kRy4C6GyFa1AIIO+ckHtUpFkcsERhp5xqSZUZqYdCtSEalKTpCkqwr6J3B71WbxHIGBYLkA2xNvlGEp0PcxK/ndQGM7jGMEeqMftGnolrYiEItlkddcU2tDkibIwpQWgpUAlBAGQo46475qKuQWlYDaSD21H+JNZtTVHbkgj9qs3dn9ATYfDsW3oamBUxt8L0GO4UrSkEH9IAZ7fHptmoKSlyctpl9aFJz86AAlW2emRjpUiNKXIklnRpTueue1RHk5cX7cGnVuUl8gJHEs9l1Vt8fInJHhfVLBT6o1HqD1796rJLUGM1GlG4TpMeTlTaUNJbXpSrCskkjP2VeynCwmC6IkSQ6iOC2p9BUUZJ6DIB+0bfGoYlzZclJu6kzowVksOtISMeSSBlP2YpyRBUuTIwQgQESwv9PxK0KGP1QlIx27mingW6ONz3E6U8zkuYVjp6is1UXdwFXLisNxorm/KQkdQe6sZP2nbp0FSuEkcue+v6sV5X7pqGBr6ujPydUY4PmK+tMV/lFc6dq6S/J8Rp4JcP1pSz/CpJNn0qVKoAqx0zXOHpVjEcf3VHZbiF/YUJrotMmP1D7f8AirUfHkOJM4rmrcQlwFLeFDv6grZVS7ZbEX00HbPYjWTI3HlUttafHJikZW4noOwwaI27JAz/AFJ/xGmJ0KJEmJeaZSHEJBCicnvW6PS7V5bR0V02yPlteCG0Upt8ZS1AAuPDc+RQf402FI151p+Iqytd+nWVlxmPCgPpWvVqktcwpPs3GKntcaXcnaBah+zDSP41mXTr2sqL/g4zmslEtxsKSStIAKO4+sKzvjjEVwKmNrdSpCgAlRGPXVucZ+FX8nja6NsLW5bbS4AUAjw+k7q36GpU4RLu9D8YwysPQGllsjIB1uZx8a5+tqnpouVieBGqvjXXvflIG2ru04t6QpS1uytJeWCpJWUkKTuPIpB7dKdu18EppKZjiuUVFRAyMq0kZOMZO/fzouY4ZsxbSfBjoOiz/Om5/DlnSwtXgWzpwPXJPeuKuo044ZyI9W064UjXfFjIPD1pdbCgjnOpwe2yf5GhXw7xGUtOEeYQa6X9GcmG2m4tL5aUtlsJGnYfS6UceMgfWa/w11qcyri0vo7lNsZwUvZxgIsg9GHf8BqZbXbvbHy/bjMjuFJSpTIUMjyPmK7CM63jq40P7tIT7efouNn3JpuyXobvj7ORpMviKdz/ABK7k94lCW3dQWQtCTlKSPIHcDzojsEa5ybKvxaJK1s+o2l0HKGkFBwAewKz99dMeNh/XT/h/wB1BfE8xkca2pSVfN+EcCsDGMqTWbVylXRKeOAU4t4yaRfT62R2r2OjfpW9V8OcO3FRddt0NbhOSpKAkk/ZimlcCcOdrcE/suLH8a83/wB6hL5Rf+/c0Ks0lDWEXLGdyFbf3akNMeIlcod+9bI4m4NsNotEu4wohblJRoQ4pxSgNRx0PvrW0J5LTgW6SCOuBXb6drq9XXurz+5WVbTLi6QniqMlplxaEx0pBQgnuahi3yu0WR/6Sv5Ue8O8f2S12lmJITMLiMk8toEbn31aJ9J1gVsG5w9pZT/9q6WUU7c/Rquba5a2dSYkjKTnHJV0+FP8P2+ahVxX4KTqFuf0p5KsqVoOANupNbWb9IHDz4wX30A9lx1fwzT1susCZdWXIkpLqQc4GQftBqdueCje3k5uTwxfzgfIdyz/AKqv+VdEeg+DJt/BCGpsd2O8ZDhLbqClQ9byNGvygx9Y/Cl49jzV8KNkvRHch7JlKonj2f1vhXlRsl6I7sPYAOzW21EYUnHwoG4rf5lyUtnByhO/2Ubz7c5qJQtJ94IoE4ktdzEkLYj8xBRgaVjzPnW+FmySkK0cnGzLKpDr2eo++otyWsyUZ7pH40043dI5+chSceYTt8ahK+UZMoKfZ0ISNhqGa3R164O0tTHjLJ8heCa8Q+EJyo4rCWU5znFMBKVgJ1499ao66cYYTRxXBZLGP+etqSkatTqcj9XIqzW5pVF0k/Mxwyc+xRP8ag2NoNr3UFEntU+TZLo82lbABySRpWMkHzrhdVnO+GGxWopdlbii2TJXyW+v0e1eTZB8CdiTlO2N+tVzUS8NJSkw5GR31DB++pTbF3Vj8zWP2ynH415qGgaeTmQ6e88Fnwgp2M9ceoBWjB8x6x/jV/IkKcaKVuqQPrA9KgWiG+yyrxICVqOcA5qw5W1d6puEEjrxqSjgHZFzQg4ZkKdHnpwKtbahTzPMkObqTkJCsYFN3GzxFRn3ksaXEtqUOWcZwM9OlUkK+FsAKGkAZG+wG/c1j1+ptjFRg8ZN+h01UpNzQRuOz4COZGUXmu6Sk5A938qpn7qZ14ZfWEo5TKh9LzNWFtujUoqSkE6R0Az9hqr4sUlTCXQkF76PqjBKf+I++sD1ll1TosWcrkffoYV/qV/wW7N0QSdLqD7lipSbjlOEqGfYaA4B+kdgdhsQfwqclWDsQK4r0EcYMr5yXHEk7mWt5vmAnUjIz+sKCnG2uasOIGc9RtUmY9rfUlJ1ZPUDrXk3DRS5g5SMLGMmup0+js14idLQqGHuIEksIWEoznvvUtmMypKVDVuM9appshpUhSkrSQcdKvI62kNISF5wkDOK2xc8nXsq06gsJEpiM0CMA/GirhZsNy1LQMFKDvQww6jIwfuou4TQHHXVD6n8a2Ut5OJrlBR+KCRLzh7mrGMokb1CaZPerKO3jFbotnDnFLgeCTilUhKPVFKp3CMA9JbqmnMau1EbyKrpDWe1UkPqYOKjkHyptURDuzraFpPUKSDV0pj2VjyPZVU8M05Bx3h22O/ShND2Jyn8KwTwvak+t4UgDvzFfzom5HsrAwgoklSsnzAIHuFVslJL4onwVDFotsYpKYzYJ6Egqz8amJdZT6oSoBPTAp1y3SSocoowB1J0k/AYrBVtlAjCEqB7hX41xdVqtcniEP6GRhW+WISWjghKiPd/vp1t9k7nKfacY/GsEWqUs+slCMd1Kzn4UvkGSVgodaHfJ1Hf3UqnUdQlzD+iXCr6ZOY5boBbVqyKe5dQWbJJaIURGcI7EKAP4074GanbwENXsS+R+KK7de9xW7kQ8fREulpXNOU3F1pP/ZjBSPwoWl8G3YLUYdyils9G3Gjt9oNGZaloPrWUn9h5BrAuKSfnLJK/uoSqicFLlFoTceGClisXEMWV+dNQ9ChguNSDv9hFFBskV5kC4JYeX2I/R9x61kJkJB+dtspvzK42PvxisTdbRq0nlpPkrQKStPCMtyXkbLUTlHa2NI4btKdk60e55VQrhwq26MxLu43+o5gj4irZMy1r+itg/wB5upH5stCuUhKiRtpCT+FEqIPzgWn5AIcKXCPPa18tbYVnm80FI+zr91XSOFIjuS/NeJ/0aQPxzUKVPnNOJDrK0BHqq1JIGo5OAelPs3hWPXSoVypW2x8Lwejo0VMV4eRub6Poj3zkaWeZ5PoBB+0Y/ChyZb5VvkFiW3ocT+sCCOxHsozbvCdtz8KvLTBYvLRkzoLTrafVZU82CfbjPanaW2yc9rI1dcaYbmzWTRSj6akj2lQo+4FTzVO6ElSNH0wNvjRRHskFjBYgRmz5oZSD9wq1ZY0pwBgV14RxycC63dwRm4/sqayzjFOoa9lPpRimOWDJJZMAjavKf00qpuKdsH3U71EdRmlSprCBHU1WPKpUqoOQuVWQapUqCxmGqzS3vmlSoYDgbrMN15SqCBwNCnEt9qVKpAzS2KcDdKlQBmlrypKjhYwsBQ8iM0qVDAjLs8Fz+shx1e9pNQ5HCVlkAh22x9+6BoP3UqVVwmSinneje0SM8hyVEOMfNu6h+9mqv/kteb2jcSS0/wDmMIX/ACpUqo6oPlD4XWQ/Fj0b0azkOhT/ABK44B0SIiU//Kj63QVxojbD0hchxAwXVAAn7AK9pURrjD8UFls7PyeSWlgDyp0N4pUqsIMwgV7ilSqpOD3FKlSoJ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wgHBgkIBwgKCgkLDRYPDQwMDRsUFRAWIB0iIiAdHx8kKDQsJCYxJx8fLT0tMTU3Ojo6Iys/RD84QzQ5OjcBCgoKDQwNGg8PGjclHyU3Nzc3Nzc3Nzc3Nzc3Nzc3Nzc3Nzc3Nzc3Nzc3Nzc3Nzc3Nzc3Nzc3Nzc3Nzc3Nzc3N//AABEIAHcA1AMBIgACEQEDEQH/xAAcAAABBAMBAAAAAAAAAAAAAAAGAAMEBQIHCAH/xABOEAABAwMCBAIFBwgGBQ0AAAABAgMEAAUREiEGEzFBFFEHImFxkRUjMlKBobEIJEJicqLB0RYzZIKSsmN0leHxFyZDRVNVVnOTo8LS0//EABoBAAIDAQEAAAAAAAAAAAAAAAADAQIEBQb/xAAoEQACAgEDBAIBBQEAAAAAAAAAAQIDEQQSMQUTIVEiQTIjgZGh8BX/2gAMAwEAAhEDEQA/AN2JO9cccXtlriu8IPac9/nNdiJO499chcep0ca3xJ7Tnf8AMasyEUNKlSqpIqP7CuNxDYord5gof+TZDEBh1t9TS+W8tRAVgEEJOewO9AQHSje1Nt8OcKx7lcFzVouUzU3HjJQjlqjnIK1rCsElWQkDcDOe1AFLxxPfncRSGn0tITBPgmW2gdKG2iUpAzuemcnzqgq64nbbdur06P41TEsh/mSo4bVqXlRG2x74I6+VUx60Aep2o1mejyZEu13hrnxlIt0dx4OpcbK3dABxywvUnOepG1BNWLl9ujk+XOXNdMqY2puQ7ndxKhgg+8AUAEP9DIyb+nhxd4UL2oBIb8ITHDpAIRzNWruPW0Y/GqocLTlAFUq2IJH0V3BoEewgq2NYp4v4hTF8Mm6yQ3o5ecjVpxjTq+ljG3WqQn2UAEcHg+VJuESK5PtqUyJDbGpqY26pOtQTkJCsnrRnx1AE+BJQJsdh43PnJaluMtl3UgNnTpdXsnl5JUE/SFauiSX4clqTFdU0+0sLbcQcFKh0Iq74qYaajWOShvD0y38+QskkuuF1wFRz32FAGP8ARWUf+sbP/tBv+dSrZwi447JekXGGI0KMqW+uI6mQsJSUjASCNyVDqQOu9C+am2efLt05t+BIdjvZ062lYJB6j3UAE3EsSPxJdnb5bpgabuTrjik3BvwyW1DGwWSUL69jkdxVV/Rd3/veyf7Qbqb6S5klzjC5w3X3VxoklbcdpayUtJz0ANCm1AGz+C7O3arFcZUmYy+l6Ywx+bPMlOW1IfB1rcQDnGCBuKoOI7EibxFdX4t7s623JS161y0oyVeucDJ2BVpzk9DTXAf5/Octkv56AmPJkiMvdAdSwrC8eYwKFQc4BA99AF7/AEZWlKj8sWQ4HaemrlHB9tauNvs864TvlS4NtONrjRUrYb5gBSCdQUrGdyBt7cVE4T4UgX5oGRfUwXiSA0YqnPvyBWw4fAV1ZgpiROPZSIwSUpbTGICR5D5zIFInqaoPEmNjTZJZSApPo+UV2Vpd1hocmvuMvJceSkgpfLXzYJyv6OR7xQheYabfd5sJDhcTGfW0FkY1aVEZ+6injewz+EnLWPlzxgZJMTQFIVHwoK2BJxuc7Gg151x95bzyytxxRUtSjkqJ3JNNhOM1ujwLlFxeGYVuv8mxH55eF/6JI++tKVvH8mxOfllX7AqxBvKlSpUARRXJPpH248v3+vO/5q6zBrlD0nJ0+kC/D+2LPxq8isQZHWtpI4H4bV6REWj5QHJUdrdy3te7Or+sxjrv19lasp3xDvN5pcXzPr6jq+NULFrC4gct0Vtu3QoUeSnczCzzHifMFeQj+6BXkLie+wnHnI13mJU+vW9qeKg4r6ygcgn2neqavRQBcM8T3tuQ6+q5SHlvDDyZK+ch0AYwtC8hQ94q84bYtnFNxuHyjAiwUxrVJfLkQLSkLQMpWUA9vIbGlbeA3J6rCpNyjNt3RAUoLcSlaCVlOEpJyrpXrPBsUTLZbZNwlpuF0bQuOWYmphAWSEhatQP7WB6vtxQBhcLBZWOBX7pb5nj5CLihnxAaW0EpKCdOlXXzzQaetPSW1Rn3WFlJU2soVpORkHG1MnfegDylXuK8oAtuFTaU8QwjxBn5MDnz+ATtg4yBvjOM43xmjVci2ORlp4lXw8sNqaRbhbVain5wEg4PqtaSskKwcnzzWtKVAGw5q+Cubxd4Jsh0od8EXlNlonmjHJATkbZxv0qg4HVaEzJvyr4USDFUIBmpJjh7Ixrx7M4ztnrQ3SoA2Y3MsxlPyeJHbDKm/J8pShCazrdOkt5XgtqWTqxgZHerB6MVsBbEI6FoQQ2yRsSdgEjGD7gK1RGZU/IbaQMqWoACiu4TZsO9xuVJWSAQgDcJSM4Gnvjr7zmgAvjJjtR3Vtx2EPIjKy/IVhDSlJynXnOUkKB79SPOqW+TOCF2mb4eMh18yo5xBxHUoho8wtlaFFLWv9HA39lZ2Zbsu23a3vPuPOyIzgaStwqAXjXgeWSO1a4xQBs1TltMu1yOHUtBgQ2W3mk6ch0IGrUcDUrfc4GSPgdwLogMgL0AjbBWkfxrTXDynEW9xSCR8/j92rVL7q/U1DfsDWDU6eNkvJv097jHA/6XXedcYC+ehQLKtDYOSBqI1Z6YJBH2Vr+i30kR/C3WA2n+r+TmC2R0I9bP72qhKtlcFCCijHZLdJtire35Nafza9qxtrbGfsNaJrff5NicW29K7F5v8DVyhuilSpUAQRXLHpYAHpEvm3/Tg/uprqUGuX/S8An0jXoea2z8WkUyRWI/wzYLLdI7fPZe5ulOpQe2JxvtionFvCvgrpFjWSDOfD7RUkJQpzUoHcJwN8DGfLIqRBeVEVEdaUGBKYS4A0nAz0Vt23Bp+fxYYLiI0mIuWh6I4zIKpKklbTug4TgeqQWxvvnOCKxQhYrG2/BrnOt1pJeQTesk+LMZi3CK9BW99Aym1IBHnuNx7qIovo9nSmg5HuEFaT0IUr+VRm73Dns26zMW4sxY6nCwt2QXXEuuFOVEgJGPVHqgAbk9aKuGrsuPGDfK5itgQTgdaNRO2OO2RRGp57hr6ZIuVvuDbC5jnOtqi2ypC88rCifVPbfJoi4T4gkpsN7tjkx1K1RnX45Lg64JWBncE9dsZ3qtmxrK3Kfkz7o7LcccUssQm8HJJPrOLAA9uArHtpk8RJjYTZrZDgY25qkB90jcfTWDjr+iB8Nq0LgQ+S34Qsllu7CUzWpHO7qQ6An4YomncN8OWu3P29uKZc6YttbDTklDKilOdWlxQ2G4270L2u4OlMaatxDSlpKTymkpTnUeiQMD7BVrJu8Fm9Wt+7uyQoKJRJbShSUJJ0kKQU+sMZOxHuPbMo2d7OfiaHKvtYx5BvjZduevEZuzsobbbhstONN4OHQnCgSNlHPcdatoHBUUotLE1u7uSrmkEOxI4LUUlRThed1EEZUMpwKhXy5O2C6S4FthogPtOFK5ermyHM/pBwgaQoHPqBOxofF1uCUuJTPlBLpJcAeV65PUnfetRmPLrActk16K763LcUlDqQdLqQSNSc9UnGxqHVxb+IZsVlMV0tzYSekSYjmNj9nO6D7UkUTyk8I2qPDdnWt1q4PtB52FqU+GQr6AzrTjKcKwrURqHuoAAR1q7d4UvjEZT7tuWNCEuraC0l1CD0UpoHWB7SKtZPGMARpEW28Pxo7byCgqJSFaSMYyhKTj2Empsa7m7OyuIFoixLk4A26+lKlZVjdwJ3wojHTyoAqm4KeHo/Nl4NxcGkNZ/qc+f61OzIyFkPpQCvT9PvUJcFL7hmLVJkMpe0rfWtKEE+0qIxmi6Y5DVBxbbW27g7OsPF0EAEnr0wPPyqVgGVVwtUzhiXbJqXkqTOjIktrR+ic4KT7RgVEvvDi5riLhZGdaJKwHY6Nyy4T/AJSfhV7KmwrtY4sJMVgXNp/Qj8/Cl6TnbRjAG/1sjG4qxZ5VnZ8LEWFyzjmvjJA9if51K9MgpmYEe2W7wpdSpbe7hG+VHrioHi4zC8pyfPCN/vq6utsW06y8tSUCS3r07nByQatOGeDoF2tF2dfkoTJZQFMDIG+53z16UAD98hHifh5uTBAcnWpKgtpP0nI5OrI89BJOPIk9q16fZR5Z1SrPOQ/HdCFoUCClWKseI+FofELEi7cPoRHuCEF2Tbk/RdxuVteR6kp+HlQ19gmayHWugfyb04sN0V/aEj7q5+710N+TiP8AmvcD/a8fuiqkm3KVKlQBXA1zz6SOHZN19It9k60xrewpkyJj30G/mWzgd1K8kjfp0610Kmuf/SxfDMvb9rfW/iI84FEkBJJCdGAOuB501rJEE28FAy7DlPN+HRI8FFa5EdTqkhS/NRAG252HbzNPXfhr5VYRKtbilSUICVMOEDWAP0T5+w0xDeS0yltLqRgdv+NWEe4eFUpQXkYBISnJx7NxVu08DHVIEbVDlfKbaUsqSthYU6F+rywDuVE9KJbIgqkFSHAptbu3r7YzWd2cfvIQ86Sy0pahy0nJVpIAKvM/hSZDLKUobKvVGOlKST5Ftgnd4Mu3TnWZrKm3MlQ8lA9wehHuqPGjOyXg0ygqWe3l7a2FMXGnQORNTzUgjShXUE7ZB7e/7jVXcLa3bYTMVtSijmKU7jYrAUob+eMD2VD8AQ7allssxFAvoZypxSTgajnYeY9tWdwsKb5GbMJ8pmsJKQw8QEuDJOx7HfvtV5/RW4R3ZTTSGPmnG0BRP9apa0oGPtUDv2FN+GYixZcxuW3M8GUocbZSpACidiSoDKdiNt8+Q3qVjHkjLyUcm0Ku9mt8i7Opt0uI6qC+7JKUKfbSMoUnUUhRR9A79NFRf6KWn/xLG/8AY/8A2pzjeU5cLbb50gN85a1JyhATgeXnj30G1X6yWDm0cI21V4iYusa4MpJccjJcaDj2kZDaAlxRJURp7daE7zNk3G6SZk7aS84VOJxjSfqgdgOmO2KiJOFA5I9ooxiJZ4qtM+4XlxTEi2pbLtxbRzFvoUdKUrb21K/XyNvpE0ABo3O1HUCLY0RHGYdxkuQ145jy45CkuHOU6RvjABz7aYVwI45aXrpCubDkURkSGC+kRy4C6GyFa1AIIO+ckHtUpFkcsERhp5xqSZUZqYdCtSEalKTpCkqwr6J3B71WbxHIGBYLkA2xNvlGEp0PcxK/ndQGM7jGMEeqMftGnolrYiEItlkddcU2tDkibIwpQWgpUAlBAGQo46475qKuQWlYDaSD21H+JNZtTVHbkgj9qs3dn9ATYfDsW3oamBUxt8L0GO4UrSkEH9IAZ7fHptmoKSlyctpl9aFJz86AAlW2emRjpUiNKXIklnRpTueue1RHk5cX7cGnVuUl8gJHEs9l1Vt8fInJHhfVLBT6o1HqD1796rJLUGM1GlG4TpMeTlTaUNJbXpSrCskkjP2VeynCwmC6IkSQ6iOC2p9BUUZJ6DIB+0bfGoYlzZclJu6kzowVksOtISMeSSBlP2YpyRBUuTIwQgQESwv9PxK0KGP1QlIx27mingW6ONz3E6U8zkuYVjp6is1UXdwFXLisNxorm/KQkdQe6sZP2nbp0FSuEkcue+v6sV5X7pqGBr6ujPydUY4PmK+tMV/lFc6dq6S/J8Rp4JcP1pSz/CpJNn0qVKoAqx0zXOHpVjEcf3VHZbiF/YUJrotMmP1D7f8AirUfHkOJM4rmrcQlwFLeFDv6grZVS7ZbEX00HbPYjWTI3HlUttafHJikZW4noOwwaI27JAz/AFJ/xGmJ0KJEmJeaZSHEJBCicnvW6PS7V5bR0V02yPlteCG0Upt8ZS1AAuPDc+RQf402FI151p+Iqytd+nWVlxmPCgPpWvVqktcwpPs3GKntcaXcnaBah+zDSP41mXTr2sqL/g4zmslEtxsKSStIAKO4+sKzvjjEVwKmNrdSpCgAlRGPXVucZ+FX8nja6NsLW5bbS4AUAjw+k7q36GpU4RLu9D8YwysPQGllsjIB1uZx8a5+tqnpouVieBGqvjXXvflIG2ru04t6QpS1uytJeWCpJWUkKTuPIpB7dKdu18EppKZjiuUVFRAyMq0kZOMZO/fzouY4ZsxbSfBjoOiz/Om5/DlnSwtXgWzpwPXJPeuKuo044ZyI9W064UjXfFjIPD1pdbCgjnOpwe2yf5GhXw7xGUtOEeYQa6X9GcmG2m4tL5aUtlsJGnYfS6UceMgfWa/w11qcyri0vo7lNsZwUvZxgIsg9GHf8BqZbXbvbHy/bjMjuFJSpTIUMjyPmK7CM63jq40P7tIT7efouNn3JpuyXobvj7ORpMviKdz/ABK7k94lCW3dQWQtCTlKSPIHcDzojsEa5ybKvxaJK1s+o2l0HKGkFBwAewKz99dMeNh/XT/h/wB1BfE8xkca2pSVfN+EcCsDGMqTWbVylXRKeOAU4t4yaRfT62R2r2OjfpW9V8OcO3FRddt0NbhOSpKAkk/ZimlcCcOdrcE/suLH8a83/wB6hL5Rf+/c0Ks0lDWEXLGdyFbf3akNMeIlcod+9bI4m4NsNotEu4wohblJRoQ4pxSgNRx0PvrW0J5LTgW6SCOuBXb6drq9XXurz+5WVbTLi6QniqMlplxaEx0pBQgnuahi3yu0WR/6Sv5Ue8O8f2S12lmJITMLiMk8toEbn31aJ9J1gVsG5w9pZT/9q6WUU7c/Rquba5a2dSYkjKTnHJV0+FP8P2+ahVxX4KTqFuf0p5KsqVoOANupNbWb9IHDz4wX30A9lx1fwzT1susCZdWXIkpLqQc4GQftBqdueCje3k5uTwxfzgfIdyz/AKqv+VdEeg+DJt/BCGpsd2O8ZDhLbqClQ9byNGvygx9Y/Cl49jzV8KNkvRHch7JlKonj2f1vhXlRsl6I7sPYAOzW21EYUnHwoG4rf5lyUtnByhO/2Ubz7c5qJQtJ94IoE4ktdzEkLYj8xBRgaVjzPnW+FmySkK0cnGzLKpDr2eo++otyWsyUZ7pH40043dI5+chSceYTt8ahK+UZMoKfZ0ISNhqGa3R164O0tTHjLJ8heCa8Q+EJyo4rCWU5znFMBKVgJ1499ao66cYYTRxXBZLGP+etqSkatTqcj9XIqzW5pVF0k/Mxwyc+xRP8ag2NoNr3UFEntU+TZLo82lbABySRpWMkHzrhdVnO+GGxWopdlbii2TJXyW+v0e1eTZB8CdiTlO2N+tVzUS8NJSkw5GR31DB++pTbF3Vj8zWP2ynH415qGgaeTmQ6e88Fnwgp2M9ceoBWjB8x6x/jV/IkKcaKVuqQPrA9KgWiG+yyrxICVqOcA5qw5W1d6puEEjrxqSjgHZFzQg4ZkKdHnpwKtbahTzPMkObqTkJCsYFN3GzxFRn3ksaXEtqUOWcZwM9OlUkK+FsAKGkAZG+wG/c1j1+ptjFRg8ZN+h01UpNzQRuOz4COZGUXmu6Sk5A938qpn7qZ14ZfWEo5TKh9LzNWFtujUoqSkE6R0Az9hqr4sUlTCXQkF76PqjBKf+I++sD1ll1TosWcrkffoYV/qV/wW7N0QSdLqD7lipSbjlOEqGfYaA4B+kdgdhsQfwqclWDsQK4r0EcYMr5yXHEk7mWt5vmAnUjIz+sKCnG2uasOIGc9RtUmY9rfUlJ1ZPUDrXk3DRS5g5SMLGMmup0+js14idLQqGHuIEksIWEoznvvUtmMypKVDVuM9appshpUhSkrSQcdKvI62kNISF5wkDOK2xc8nXsq06gsJEpiM0CMA/GirhZsNy1LQMFKDvQww6jIwfuou4TQHHXVD6n8a2Ut5OJrlBR+KCRLzh7mrGMokb1CaZPerKO3jFbotnDnFLgeCTilUhKPVFKp3CMA9JbqmnMau1EbyKrpDWe1UkPqYOKjkHyptURDuzraFpPUKSDV0pj2VjyPZVU8M05Bx3h22O/ShND2Jyn8KwTwvak+t4UgDvzFfzom5HsrAwgoklSsnzAIHuFVslJL4onwVDFotsYpKYzYJ6Egqz8amJdZT6oSoBPTAp1y3SSocoowB1J0k/AYrBVtlAjCEqB7hX41xdVqtcniEP6GRhW+WISWjghKiPd/vp1t9k7nKfacY/GsEWqUs+slCMd1Kzn4UvkGSVgodaHfJ1Hf3UqnUdQlzD+iXCr6ZOY5boBbVqyKe5dQWbJJaIURGcI7EKAP4074GanbwENXsS+R+KK7de9xW7kQ8fREulpXNOU3F1pP/ZjBSPwoWl8G3YLUYdyils9G3Gjt9oNGZaloPrWUn9h5BrAuKSfnLJK/uoSqicFLlFoTceGClisXEMWV+dNQ9ChguNSDv9hFFBskV5kC4JYeX2I/R9x61kJkJB+dtspvzK42PvxisTdbRq0nlpPkrQKStPCMtyXkbLUTlHa2NI4btKdk60e55VQrhwq26MxLu43+o5gj4irZMy1r+itg/wB5upH5stCuUhKiRtpCT+FEqIPzgWn5AIcKXCPPa18tbYVnm80FI+zr91XSOFIjuS/NeJ/0aQPxzUKVPnNOJDrK0BHqq1JIGo5OAelPs3hWPXSoVypW2x8Lwejo0VMV4eRub6Poj3zkaWeZ5PoBB+0Y/ChyZb5VvkFiW3ocT+sCCOxHsozbvCdtz8KvLTBYvLRkzoLTrafVZU82CfbjPanaW2yc9rI1dcaYbmzWTRSj6akj2lQo+4FTzVO6ElSNH0wNvjRRHskFjBYgRmz5oZSD9wq1ZY0pwBgV14RxycC63dwRm4/sqayzjFOoa9lPpRimOWDJJZMAjavKf00qpuKdsH3U71EdRmlSprCBHU1WPKpUqoOQuVWQapUqCxmGqzS3vmlSoYDgbrMN15SqCBwNCnEt9qVKpAzS2KcDdKlQBmlrypKjhYwsBQ8iM0qVDAjLs8Fz+shx1e9pNQ5HCVlkAh22x9+6BoP3UqVVwmSinneje0SM8hyVEOMfNu6h+9mqv/kteb2jcSS0/wDmMIX/ACpUqo6oPlD4XWQ/Fj0b0azkOhT/ABK44B0SIiU//Kj63QVxojbD0hchxAwXVAAn7AK9pURrjD8UFls7PyeSWlgDyp0N4pUqsIMwgV7ilSqpOD3FKlSoJ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868362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990600"/>
            <a:ext cx="5715000" cy="5867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রফিকুল</a:t>
            </a:r>
            <a:r>
              <a:rPr kumimoji="0" lang="bn-BD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আলম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সরকার</a:t>
            </a:r>
            <a:endParaRPr kumimoji="0" lang="bn-B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প্রভাষক রসায়ান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বিভাগ</a:t>
            </a:r>
            <a:endParaRPr kumimoji="0" lang="bn-BD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নাগেশ্বরী মহিলা</a:t>
            </a:r>
            <a:r>
              <a:rPr kumimoji="0" lang="bn-BD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কলে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</a:t>
            </a:r>
            <a:r>
              <a:rPr kumimoji="0" lang="bn-IN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kumimoji="0" lang="bn-BD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219200"/>
            <a:ext cx="31242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wgHBgkIBwgKCgkLDRYPDQwMDRsUFRAWIB0iIiAdHx8kKDQsJCYxJx8fLT0tMTU3Ojo6Iys/RD84QzQ5OjcBCgoKDQwNGg8PGjclHyU3Nzc3Nzc3Nzc3Nzc3Nzc3Nzc3Nzc3Nzc3Nzc3Nzc3Nzc3Nzc3Nzc3Nzc3Nzc3Nzc3N//AABEIAHcA1AMBIgACEQEDEQH/xAAcAAABBAMBAAAAAAAAAAAAAAAGAAMEBQIHCAH/xABOEAABAwMCBAIFBwgGBQ0AAAABAgMEAAUREiEGEzFBFFEHImFxkRUjMlKBobEIJEJicqLB0RYzZIKSsmN0leHxFyZDRVNVVnOTo8LS0//EABoBAAIDAQEAAAAAAAAAAAAAAAADAQIEBQb/xAAoEQACAgEDBAIBBQEAAAAAAAAAAQIDEQQSMQUTIVEiQTIjgZGh8BX/2gAMAwEAAhEDEQA/AN2JO9cccXtlriu8IPac9/nNdiJO499chcep0ca3xJ7Tnf8AMasyEUNKlSqpIqP7CuNxDYord5gof+TZDEBh1t9TS+W8tRAVgEEJOewO9AQHSje1Nt8OcKx7lcFzVouUzU3HjJQjlqjnIK1rCsElWQkDcDOe1AFLxxPfncRSGn0tITBPgmW2gdKG2iUpAzuemcnzqgq64nbbdur06P41TEsh/mSo4bVqXlRG2x74I6+VUx60Aep2o1mejyZEu13hrnxlIt0dx4OpcbK3dABxywvUnOepG1BNWLl9ujk+XOXNdMqY2puQ7ndxKhgg+8AUAEP9DIyb+nhxd4UL2oBIb8ITHDpAIRzNWruPW0Y/GqocLTlAFUq2IJH0V3BoEewgq2NYp4v4hTF8Mm6yQ3o5ecjVpxjTq+ljG3WqQn2UAEcHg+VJuESK5PtqUyJDbGpqY26pOtQTkJCsnrRnx1AE+BJQJsdh43PnJaluMtl3UgNnTpdXsnl5JUE/SFauiSX4clqTFdU0+0sLbcQcFKh0Iq74qYaajWOShvD0y38+QskkuuF1wFRz32FAGP8ARWUf+sbP/tBv+dSrZwi447JekXGGI0KMqW+uI6mQsJSUjASCNyVDqQOu9C+am2efLt05t+BIdjvZ062lYJB6j3UAE3EsSPxJdnb5bpgabuTrjik3BvwyW1DGwWSUL69jkdxVV/Rd3/veyf7Qbqb6S5klzjC5w3X3VxoklbcdpayUtJz0ANCm1AGz+C7O3arFcZUmYy+l6Ywx+bPMlOW1IfB1rcQDnGCBuKoOI7EibxFdX4t7s623JS161y0oyVeucDJ2BVpzk9DTXAf5/Octkv56AmPJkiMvdAdSwrC8eYwKFQc4BA99AF7/AEZWlKj8sWQ4HaemrlHB9tauNvs864TvlS4NtONrjRUrYb5gBSCdQUrGdyBt7cVE4T4UgX5oGRfUwXiSA0YqnPvyBWw4fAV1ZgpiROPZSIwSUpbTGICR5D5zIFInqaoPEmNjTZJZSApPo+UV2Vpd1hocmvuMvJceSkgpfLXzYJyv6OR7xQheYabfd5sJDhcTGfW0FkY1aVEZ+6injewz+EnLWPlzxgZJMTQFIVHwoK2BJxuc7Gg151x95bzyytxxRUtSjkqJ3JNNhOM1ujwLlFxeGYVuv8mxH55eF/6JI++tKVvH8mxOfllX7AqxBvKlSpUARRXJPpH248v3+vO/5q6zBrlD0nJ0+kC/D+2LPxq8isQZHWtpI4H4bV6REWj5QHJUdrdy3te7Or+sxjrv19lasp3xDvN5pcXzPr6jq+NULFrC4gct0Vtu3QoUeSnczCzzHifMFeQj+6BXkLie+wnHnI13mJU+vW9qeKg4r6ygcgn2neqavRQBcM8T3tuQ6+q5SHlvDDyZK+ch0AYwtC8hQ94q84bYtnFNxuHyjAiwUxrVJfLkQLSkLQMpWUA9vIbGlbeA3J6rCpNyjNt3RAUoLcSlaCVlOEpJyrpXrPBsUTLZbZNwlpuF0bQuOWYmphAWSEhatQP7WB6vtxQBhcLBZWOBX7pb5nj5CLihnxAaW0EpKCdOlXXzzQaetPSW1Rn3WFlJU2soVpORkHG1MnfegDylXuK8oAtuFTaU8QwjxBn5MDnz+ATtg4yBvjOM43xmjVci2ORlp4lXw8sNqaRbhbVain5wEg4PqtaSskKwcnzzWtKVAGw5q+Cubxd4Jsh0od8EXlNlonmjHJATkbZxv0qg4HVaEzJvyr4USDFUIBmpJjh7Ixrx7M4ztnrQ3SoA2Y3MsxlPyeJHbDKm/J8pShCazrdOkt5XgtqWTqxgZHerB6MVsBbEI6FoQQ2yRsSdgEjGD7gK1RGZU/IbaQMqWoACiu4TZsO9xuVJWSAQgDcJSM4Gnvjr7zmgAvjJjtR3Vtx2EPIjKy/IVhDSlJynXnOUkKB79SPOqW+TOCF2mb4eMh18yo5xBxHUoho8wtlaFFLWv9HA39lZ2Zbsu23a3vPuPOyIzgaStwqAXjXgeWSO1a4xQBs1TltMu1yOHUtBgQ2W3mk6ch0IGrUcDUrfc4GSPgdwLogMgL0AjbBWkfxrTXDynEW9xSCR8/j92rVL7q/U1DfsDWDU6eNkvJv097jHA/6XXedcYC+ehQLKtDYOSBqI1Z6YJBH2Vr+i30kR/C3WA2n+r+TmC2R0I9bP72qhKtlcFCCijHZLdJtire35Nafza9qxtrbGfsNaJrff5NicW29K7F5v8DVyhuilSpUAQRXLHpYAHpEvm3/Tg/uprqUGuX/S8An0jXoea2z8WkUyRWI/wzYLLdI7fPZe5ulOpQe2JxvtionFvCvgrpFjWSDOfD7RUkJQpzUoHcJwN8DGfLIqRBeVEVEdaUGBKYS4A0nAz0Vt23Bp+fxYYLiI0mIuWh6I4zIKpKklbTug4TgeqQWxvvnOCKxQhYrG2/BrnOt1pJeQTesk+LMZi3CK9BW99Aym1IBHnuNx7qIovo9nSmg5HuEFaT0IUr+VRm73Dns26zMW4sxY6nCwt2QXXEuuFOVEgJGPVHqgAbk9aKuGrsuPGDfK5itgQTgdaNRO2OO2RRGp57hr6ZIuVvuDbC5jnOtqi2ypC88rCifVPbfJoi4T4gkpsN7tjkx1K1RnX45Lg64JWBncE9dsZ3qtmxrK3Kfkz7o7LcccUssQm8HJJPrOLAA9uArHtpk8RJjYTZrZDgY25qkB90jcfTWDjr+iB8Nq0LgQ+S34Qsllu7CUzWpHO7qQ6An4YomncN8OWu3P29uKZc6YttbDTklDKilOdWlxQ2G4270L2u4OlMaatxDSlpKTymkpTnUeiQMD7BVrJu8Fm9Wt+7uyQoKJRJbShSUJJ0kKQU+sMZOxHuPbMo2d7OfiaHKvtYx5BvjZduevEZuzsobbbhstONN4OHQnCgSNlHPcdatoHBUUotLE1u7uSrmkEOxI4LUUlRThed1EEZUMpwKhXy5O2C6S4FthogPtOFK5ermyHM/pBwgaQoHPqBOxofF1uCUuJTPlBLpJcAeV65PUnfetRmPLrActk16K763LcUlDqQdLqQSNSc9UnGxqHVxb+IZsVlMV0tzYSekSYjmNj9nO6D7UkUTyk8I2qPDdnWt1q4PtB52FqU+GQr6AzrTjKcKwrURqHuoAAR1q7d4UvjEZT7tuWNCEuraC0l1CD0UpoHWB7SKtZPGMARpEW28Pxo7byCgqJSFaSMYyhKTj2Empsa7m7OyuIFoixLk4A26+lKlZVjdwJ3wojHTyoAqm4KeHo/Nl4NxcGkNZ/qc+f61OzIyFkPpQCvT9PvUJcFL7hmLVJkMpe0rfWtKEE+0qIxmi6Y5DVBxbbW27g7OsPF0EAEnr0wPPyqVgGVVwtUzhiXbJqXkqTOjIktrR+ic4KT7RgVEvvDi5riLhZGdaJKwHY6Nyy4T/AJSfhV7KmwrtY4sJMVgXNp/Qj8/Cl6TnbRjAG/1sjG4qxZ5VnZ8LEWFyzjmvjJA9if51K9MgpmYEe2W7wpdSpbe7hG+VHrioHi4zC8pyfPCN/vq6utsW06y8tSUCS3r07nByQatOGeDoF2tF2dfkoTJZQFMDIG+53z16UAD98hHifh5uTBAcnWpKgtpP0nI5OrI89BJOPIk9q16fZR5Z1SrPOQ/HdCFoUCClWKseI+FofELEi7cPoRHuCEF2Tbk/RdxuVteR6kp+HlQ19gmayHWugfyb04sN0V/aEj7q5+710N+TiP8AmvcD/a8fuiqkm3KVKlQBXA1zz6SOHZN19It9k60xrewpkyJj30G/mWzgd1K8kjfp0610Kmuf/SxfDMvb9rfW/iI84FEkBJJCdGAOuB501rJEE28FAy7DlPN+HRI8FFa5EdTqkhS/NRAG252HbzNPXfhr5VYRKtbilSUICVMOEDWAP0T5+w0xDeS0yltLqRgdv+NWEe4eFUpQXkYBISnJx7NxVu08DHVIEbVDlfKbaUsqSthYU6F+rywDuVE9KJbIgqkFSHAptbu3r7YzWd2cfvIQ86Sy0pahy0nJVpIAKvM/hSZDLKUobKvVGOlKST5Ftgnd4Mu3TnWZrKm3MlQ8lA9wehHuqPGjOyXg0ygqWe3l7a2FMXGnQORNTzUgjShXUE7ZB7e/7jVXcLa3bYTMVtSijmKU7jYrAUob+eMD2VD8AQ7allssxFAvoZypxSTgajnYeY9tWdwsKb5GbMJ8pmsJKQw8QEuDJOx7HfvtV5/RW4R3ZTTSGPmnG0BRP9apa0oGPtUDv2FN+GYixZcxuW3M8GUocbZSpACidiSoDKdiNt8+Q3qVjHkjLyUcm0Ku9mt8i7Opt0uI6qC+7JKUKfbSMoUnUUhRR9A79NFRf6KWn/xLG/8AY/8A2pzjeU5cLbb50gN85a1JyhATgeXnj30G1X6yWDm0cI21V4iYusa4MpJccjJcaDj2kZDaAlxRJURp7daE7zNk3G6SZk7aS84VOJxjSfqgdgOmO2KiJOFA5I9ooxiJZ4qtM+4XlxTEi2pbLtxbRzFvoUdKUrb21K/XyNvpE0ABo3O1HUCLY0RHGYdxkuQ145jy45CkuHOU6RvjABz7aYVwI45aXrpCubDkURkSGC+kRy4C6GyFa1AIIO+ckHtUpFkcsERhp5xqSZUZqYdCtSEalKTpCkqwr6J3B71WbxHIGBYLkA2xNvlGEp0PcxK/ndQGM7jGMEeqMftGnolrYiEItlkddcU2tDkibIwpQWgpUAlBAGQo46475qKuQWlYDaSD21H+JNZtTVHbkgj9qs3dn9ATYfDsW3oamBUxt8L0GO4UrSkEH9IAZ7fHptmoKSlyctpl9aFJz86AAlW2emRjpUiNKXIklnRpTueue1RHk5cX7cGnVuUl8gJHEs9l1Vt8fInJHhfVLBT6o1HqD1796rJLUGM1GlG4TpMeTlTaUNJbXpSrCskkjP2VeynCwmC6IkSQ6iOC2p9BUUZJ6DIB+0bfGoYlzZclJu6kzowVksOtISMeSSBlP2YpyRBUuTIwQgQESwv9PxK0KGP1QlIx27mingW6ONz3E6U8zkuYVjp6is1UXdwFXLisNxorm/KQkdQe6sZP2nbp0FSuEkcue+v6sV5X7pqGBr6ujPydUY4PmK+tMV/lFc6dq6S/J8Rp4JcP1pSz/CpJNn0qVKoAqx0zXOHpVjEcf3VHZbiF/YUJrotMmP1D7f8AirUfHkOJM4rmrcQlwFLeFDv6grZVS7ZbEX00HbPYjWTI3HlUttafHJikZW4noOwwaI27JAz/AFJ/xGmJ0KJEmJeaZSHEJBCicnvW6PS7V5bR0V02yPlteCG0Upt8ZS1AAuPDc+RQf402FI151p+Iqytd+nWVlxmPCgPpWvVqktcwpPs3GKntcaXcnaBah+zDSP41mXTr2sqL/g4zmslEtxsKSStIAKO4+sKzvjjEVwKmNrdSpCgAlRGPXVucZ+FX8nja6NsLW5bbS4AUAjw+k7q36GpU4RLu9D8YwysPQGllsjIB1uZx8a5+tqnpouVieBGqvjXXvflIG2ru04t6QpS1uytJeWCpJWUkKTuPIpB7dKdu18EppKZjiuUVFRAyMq0kZOMZO/fzouY4ZsxbSfBjoOiz/Om5/DlnSwtXgWzpwPXJPeuKuo044ZyI9W064UjXfFjIPD1pdbCgjnOpwe2yf5GhXw7xGUtOEeYQa6X9GcmG2m4tL5aUtlsJGnYfS6UceMgfWa/w11qcyri0vo7lNsZwUvZxgIsg9GHf8BqZbXbvbHy/bjMjuFJSpTIUMjyPmK7CM63jq40P7tIT7efouNn3JpuyXobvj7ORpMviKdz/ABK7k94lCW3dQWQtCTlKSPIHcDzojsEa5ybKvxaJK1s+o2l0HKGkFBwAewKz99dMeNh/XT/h/wB1BfE8xkca2pSVfN+EcCsDGMqTWbVylXRKeOAU4t4yaRfT62R2r2OjfpW9V8OcO3FRddt0NbhOSpKAkk/ZimlcCcOdrcE/suLH8a83/wB6hL5Rf+/c0Ks0lDWEXLGdyFbf3akNMeIlcod+9bI4m4NsNotEu4wohblJRoQ4pxSgNRx0PvrW0J5LTgW6SCOuBXb6drq9XXurz+5WVbTLi6QniqMlplxaEx0pBQgnuahi3yu0WR/6Sv5Ue8O8f2S12lmJITMLiMk8toEbn31aJ9J1gVsG5w9pZT/9q6WUU7c/Rquba5a2dSYkjKTnHJV0+FP8P2+ahVxX4KTqFuf0p5KsqVoOANupNbWb9IHDz4wX30A9lx1fwzT1susCZdWXIkpLqQc4GQftBqdueCje3k5uTwxfzgfIdyz/AKqv+VdEeg+DJt/BCGpsd2O8ZDhLbqClQ9byNGvygx9Y/Cl49jzV8KNkvRHch7JlKonj2f1vhXlRsl6I7sPYAOzW21EYUnHwoG4rf5lyUtnByhO/2Ubz7c5qJQtJ94IoE4ktdzEkLYj8xBRgaVjzPnW+FmySkK0cnGzLKpDr2eo++otyWsyUZ7pH40043dI5+chSceYTt8ahK+UZMoKfZ0ISNhqGa3R164O0tTHjLJ8heCa8Q+EJyo4rCWU5znFMBKVgJ1499ao66cYYTRxXBZLGP+etqSkatTqcj9XIqzW5pVF0k/Mxwyc+xRP8ag2NoNr3UFEntU+TZLo82lbABySRpWMkHzrhdVnO+GGxWopdlbii2TJXyW+v0e1eTZB8CdiTlO2N+tVzUS8NJSkw5GR31DB++pTbF3Vj8zWP2ynH415qGgaeTmQ6e88Fnwgp2M9ceoBWjB8x6x/jV/IkKcaKVuqQPrA9KgWiG+yyrxICVqOcA5qw5W1d6puEEjrxqSjgHZFzQg4ZkKdHnpwKtbahTzPMkObqTkJCsYFN3GzxFRn3ksaXEtqUOWcZwM9OlUkK+FsAKGkAZG+wG/c1j1+ptjFRg8ZN+h01UpNzQRuOz4COZGUXmu6Sk5A938qpn7qZ14ZfWEo5TKh9LzNWFtujUoqSkE6R0Az9hqr4sUlTCXQkF76PqjBKf+I++sD1ll1TosWcrkffoYV/qV/wW7N0QSdLqD7lipSbjlOEqGfYaA4B+kdgdhsQfwqclWDsQK4r0EcYMr5yXHEk7mWt5vmAnUjIz+sKCnG2uasOIGc9RtUmY9rfUlJ1ZPUDrXk3DRS5g5SMLGMmup0+js14idLQqGHuIEksIWEoznvvUtmMypKVDVuM9appshpUhSkrSQcdKvI62kNISF5wkDOK2xc8nXsq06gsJEpiM0CMA/GirhZsNy1LQMFKDvQww6jIwfuou4TQHHXVD6n8a2Ut5OJrlBR+KCRLzh7mrGMokb1CaZPerKO3jFbotnDnFLgeCTilUhKPVFKp3CMA9JbqmnMau1EbyKrpDWe1UkPqYOKjkHyptURDuzraFpPUKSDV0pj2VjyPZVU8M05Bx3h22O/ShND2Jyn8KwTwvak+t4UgDvzFfzom5HsrAwgoklSsnzAIHuFVslJL4onwVDFotsYpKYzYJ6Egqz8amJdZT6oSoBPTAp1y3SSocoowB1J0k/AYrBVtlAjCEqB7hX41xdVqtcniEP6GRhW+WISWjghKiPd/vp1t9k7nKfacY/GsEWqUs+slCMd1Kzn4UvkGSVgodaHfJ1Hf3UqnUdQlzD+iXCr6ZOY5boBbVqyKe5dQWbJJaIURGcI7EKAP4074GanbwENXsS+R+KK7de9xW7kQ8fREulpXNOU3F1pP/ZjBSPwoWl8G3YLUYdyils9G3Gjt9oNGZaloPrWUn9h5BrAuKSfnLJK/uoSqicFLlFoTceGClisXEMWV+dNQ9ChguNSDv9hFFBskV5kC4JYeX2I/R9x61kJkJB+dtspvzK42PvxisTdbRq0nlpPkrQKStPCMtyXkbLUTlHa2NI4btKdk60e55VQrhwq26MxLu43+o5gj4irZMy1r+itg/wB5upH5stCuUhKiRtpCT+FEqIPzgWn5AIcKXCPPa18tbYVnm80FI+zr91XSOFIjuS/NeJ/0aQPxzUKVPnNOJDrK0BHqq1JIGo5OAelPs3hWPXSoVypW2x8Lwejo0VMV4eRub6Poj3zkaWeZ5PoBB+0Y/ChyZb5VvkFiW3ocT+sCCOxHsozbvCdtz8KvLTBYvLRkzoLTrafVZU82CfbjPanaW2yc9rI1dcaYbmzWTRSj6akj2lQo+4FTzVO6ElSNH0wNvjRRHskFjBYgRmz5oZSD9wq1ZY0pwBgV14RxycC63dwRm4/sqayzjFOoa9lPpRimOWDJJZMAjavKf00qpuKdsH3U71EdRmlSprCBHU1WPKpUqoOQuVWQapUqCxmGqzS3vmlSoYDgbrMN15SqCBwNCnEt9qVKpAzS2KcDdKlQBmlrypKjhYwsBQ8iM0qVDAjLs8Fz+shx1e9pNQ5HCVlkAh22x9+6BoP3UqVVwmSinneje0SM8hyVEOMfNu6h+9mqv/kteb2jcSS0/wDmMIX/ACpUqo6oPlD4XWQ/Fj0b0azkOhT/ABK44B0SIiU//Kj63QVxojbD0hchxAwXVAAn7AK9pURrjD8UFls7PyeSWlgDyp0N4pUqsIMwgV7ilSqpOD3FKlSoJ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wgHBgkIBwgKCgkLDRYPDQwMDRsUFRAWIB0iIiAdHx8kKDQsJCYxJx8fLT0tMTU3Ojo6Iys/RD84QzQ5OjcBCgoKDQwNGg8PGjclHyU3Nzc3Nzc3Nzc3Nzc3Nzc3Nzc3Nzc3Nzc3Nzc3Nzc3Nzc3Nzc3Nzc3Nzc3Nzc3Nzc3N//AABEIAHcA1AMBIgACEQEDEQH/xAAcAAABBAMBAAAAAAAAAAAAAAAGAAMEBQIHCAH/xABOEAABAwMCBAIFBwgGBQ0AAAABAgMEAAUREiEGEzFBFFEHImFxkRUjMlKBobEIJEJicqLB0RYzZIKSsmN0leHxFyZDRVNVVnOTo8LS0//EABoBAAIDAQEAAAAAAAAAAAAAAAADAQIEBQb/xAAoEQACAgEDBAIBBQEAAAAAAAAAAQIDEQQSMQUTIVEiQTIjgZGh8BX/2gAMAwEAAhEDEQA/AN2JO9cccXtlriu8IPac9/nNdiJO499chcep0ca3xJ7Tnf8AMasyEUNKlSqpIqP7CuNxDYord5gof+TZDEBh1t9TS+W8tRAVgEEJOewO9AQHSje1Nt8OcKx7lcFzVouUzU3HjJQjlqjnIK1rCsElWQkDcDOe1AFLxxPfncRSGn0tITBPgmW2gdKG2iUpAzuemcnzqgq64nbbdur06P41TEsh/mSo4bVqXlRG2x74I6+VUx60Aep2o1mejyZEu13hrnxlIt0dx4OpcbK3dABxywvUnOepG1BNWLl9ujk+XOXNdMqY2puQ7ndxKhgg+8AUAEP9DIyb+nhxd4UL2oBIb8ITHDpAIRzNWruPW0Y/GqocLTlAFUq2IJH0V3BoEewgq2NYp4v4hTF8Mm6yQ3o5ecjVpxjTq+ljG3WqQn2UAEcHg+VJuESK5PtqUyJDbGpqY26pOtQTkJCsnrRnx1AE+BJQJsdh43PnJaluMtl3UgNnTpdXsnl5JUE/SFauiSX4clqTFdU0+0sLbcQcFKh0Iq74qYaajWOShvD0y38+QskkuuF1wFRz32FAGP8ARWUf+sbP/tBv+dSrZwi447JekXGGI0KMqW+uI6mQsJSUjASCNyVDqQOu9C+am2efLt05t+BIdjvZ062lYJB6j3UAE3EsSPxJdnb5bpgabuTrjik3BvwyW1DGwWSUL69jkdxVV/Rd3/veyf7Qbqb6S5klzjC5w3X3VxoklbcdpayUtJz0ANCm1AGz+C7O3arFcZUmYy+l6Ywx+bPMlOW1IfB1rcQDnGCBuKoOI7EibxFdX4t7s623JS161y0oyVeucDJ2BVpzk9DTXAf5/Octkv56AmPJkiMvdAdSwrC8eYwKFQc4BA99AF7/AEZWlKj8sWQ4HaemrlHB9tauNvs864TvlS4NtONrjRUrYb5gBSCdQUrGdyBt7cVE4T4UgX5oGRfUwXiSA0YqnPvyBWw4fAV1ZgpiROPZSIwSUpbTGICR5D5zIFInqaoPEmNjTZJZSApPo+UV2Vpd1hocmvuMvJceSkgpfLXzYJyv6OR7xQheYabfd5sJDhcTGfW0FkY1aVEZ+6injewz+EnLWPlzxgZJMTQFIVHwoK2BJxuc7Gg151x95bzyytxxRUtSjkqJ3JNNhOM1ujwLlFxeGYVuv8mxH55eF/6JI++tKVvH8mxOfllX7AqxBvKlSpUARRXJPpH248v3+vO/5q6zBrlD0nJ0+kC/D+2LPxq8isQZHWtpI4H4bV6REWj5QHJUdrdy3te7Or+sxjrv19lasp3xDvN5pcXzPr6jq+NULFrC4gct0Vtu3QoUeSnczCzzHifMFeQj+6BXkLie+wnHnI13mJU+vW9qeKg4r6ygcgn2neqavRQBcM8T3tuQ6+q5SHlvDDyZK+ch0AYwtC8hQ94q84bYtnFNxuHyjAiwUxrVJfLkQLSkLQMpWUA9vIbGlbeA3J6rCpNyjNt3RAUoLcSlaCVlOEpJyrpXrPBsUTLZbZNwlpuF0bQuOWYmphAWSEhatQP7WB6vtxQBhcLBZWOBX7pb5nj5CLihnxAaW0EpKCdOlXXzzQaetPSW1Rn3WFlJU2soVpORkHG1MnfegDylXuK8oAtuFTaU8QwjxBn5MDnz+ATtg4yBvjOM43xmjVci2ORlp4lXw8sNqaRbhbVain5wEg4PqtaSskKwcnzzWtKVAGw5q+Cubxd4Jsh0od8EXlNlonmjHJATkbZxv0qg4HVaEzJvyr4USDFUIBmpJjh7Ixrx7M4ztnrQ3SoA2Y3MsxlPyeJHbDKm/J8pShCazrdOkt5XgtqWTqxgZHerB6MVsBbEI6FoQQ2yRsSdgEjGD7gK1RGZU/IbaQMqWoACiu4TZsO9xuVJWSAQgDcJSM4Gnvjr7zmgAvjJjtR3Vtx2EPIjKy/IVhDSlJynXnOUkKB79SPOqW+TOCF2mb4eMh18yo5xBxHUoho8wtlaFFLWv9HA39lZ2Zbsu23a3vPuPOyIzgaStwqAXjXgeWSO1a4xQBs1TltMu1yOHUtBgQ2W3mk6ch0IGrUcDUrfc4GSPgdwLogMgL0AjbBWkfxrTXDynEW9xSCR8/j92rVL7q/U1DfsDWDU6eNkvJv097jHA/6XXedcYC+ehQLKtDYOSBqI1Z6YJBH2Vr+i30kR/C3WA2n+r+TmC2R0I9bP72qhKtlcFCCijHZLdJtire35Nafza9qxtrbGfsNaJrff5NicW29K7F5v8DVyhuilSpUAQRXLHpYAHpEvm3/Tg/uprqUGuX/S8An0jXoea2z8WkUyRWI/wzYLLdI7fPZe5ulOpQe2JxvtionFvCvgrpFjWSDOfD7RUkJQpzUoHcJwN8DGfLIqRBeVEVEdaUGBKYS4A0nAz0Vt23Bp+fxYYLiI0mIuWh6I4zIKpKklbTug4TgeqQWxvvnOCKxQhYrG2/BrnOt1pJeQTesk+LMZi3CK9BW99Aym1IBHnuNx7qIovo9nSmg5HuEFaT0IUr+VRm73Dns26zMW4sxY6nCwt2QXXEuuFOVEgJGPVHqgAbk9aKuGrsuPGDfK5itgQTgdaNRO2OO2RRGp57hr6ZIuVvuDbC5jnOtqi2ypC88rCifVPbfJoi4T4gkpsN7tjkx1K1RnX45Lg64JWBncE9dsZ3qtmxrK3Kfkz7o7LcccUssQm8HJJPrOLAA9uArHtpk8RJjYTZrZDgY25qkB90jcfTWDjr+iB8Nq0LgQ+S34Qsllu7CUzWpHO7qQ6An4YomncN8OWu3P29uKZc6YttbDTklDKilOdWlxQ2G4270L2u4OlMaatxDSlpKTymkpTnUeiQMD7BVrJu8Fm9Wt+7uyQoKJRJbShSUJJ0kKQU+sMZOxHuPbMo2d7OfiaHKvtYx5BvjZduevEZuzsobbbhstONN4OHQnCgSNlHPcdatoHBUUotLE1u7uSrmkEOxI4LUUlRThed1EEZUMpwKhXy5O2C6S4FthogPtOFK5ermyHM/pBwgaQoHPqBOxofF1uCUuJTPlBLpJcAeV65PUnfetRmPLrActk16K763LcUlDqQdLqQSNSc9UnGxqHVxb+IZsVlMV0tzYSekSYjmNj9nO6D7UkUTyk8I2qPDdnWt1q4PtB52FqU+GQr6AzrTjKcKwrURqHuoAAR1q7d4UvjEZT7tuWNCEuraC0l1CD0UpoHWB7SKtZPGMARpEW28Pxo7byCgqJSFaSMYyhKTj2Empsa7m7OyuIFoixLk4A26+lKlZVjdwJ3wojHTyoAqm4KeHo/Nl4NxcGkNZ/qc+f61OzIyFkPpQCvT9PvUJcFL7hmLVJkMpe0rfWtKEE+0qIxmi6Y5DVBxbbW27g7OsPF0EAEnr0wPPyqVgGVVwtUzhiXbJqXkqTOjIktrR+ic4KT7RgVEvvDi5riLhZGdaJKwHY6Nyy4T/AJSfhV7KmwrtY4sJMVgXNp/Qj8/Cl6TnbRjAG/1sjG4qxZ5VnZ8LEWFyzjmvjJA9if51K9MgpmYEe2W7wpdSpbe7hG+VHrioHi4zC8pyfPCN/vq6utsW06y8tSUCS3r07nByQatOGeDoF2tF2dfkoTJZQFMDIG+53z16UAD98hHifh5uTBAcnWpKgtpP0nI5OrI89BJOPIk9q16fZR5Z1SrPOQ/HdCFoUCClWKseI+FofELEi7cPoRHuCEF2Tbk/RdxuVteR6kp+HlQ19gmayHWugfyb04sN0V/aEj7q5+710N+TiP8AmvcD/a8fuiqkm3KVKlQBXA1zz6SOHZN19It9k60xrewpkyJj30G/mWzgd1K8kjfp0610Kmuf/SxfDMvb9rfW/iI84FEkBJJCdGAOuB501rJEE28FAy7DlPN+HRI8FFa5EdTqkhS/NRAG252HbzNPXfhr5VYRKtbilSUICVMOEDWAP0T5+w0xDeS0yltLqRgdv+NWEe4eFUpQXkYBISnJx7NxVu08DHVIEbVDlfKbaUsqSthYU6F+rywDuVE9KJbIgqkFSHAptbu3r7YzWd2cfvIQ86Sy0pahy0nJVpIAKvM/hSZDLKUobKvVGOlKST5Ftgnd4Mu3TnWZrKm3MlQ8lA9wehHuqPGjOyXg0ygqWe3l7a2FMXGnQORNTzUgjShXUE7ZB7e/7jVXcLa3bYTMVtSijmKU7jYrAUob+eMD2VD8AQ7allssxFAvoZypxSTgajnYeY9tWdwsKb5GbMJ8pmsJKQw8QEuDJOx7HfvtV5/RW4R3ZTTSGPmnG0BRP9apa0oGPtUDv2FN+GYixZcxuW3M8GUocbZSpACidiSoDKdiNt8+Q3qVjHkjLyUcm0Ku9mt8i7Opt0uI6qC+7JKUKfbSMoUnUUhRR9A79NFRf6KWn/xLG/8AY/8A2pzjeU5cLbb50gN85a1JyhATgeXnj30G1X6yWDm0cI21V4iYusa4MpJccjJcaDj2kZDaAlxRJURp7daE7zNk3G6SZk7aS84VOJxjSfqgdgOmO2KiJOFA5I9ooxiJZ4qtM+4XlxTEi2pbLtxbRzFvoUdKUrb21K/XyNvpE0ABo3O1HUCLY0RHGYdxkuQ145jy45CkuHOU6RvjABz7aYVwI45aXrpCubDkURkSGC+kRy4C6GyFa1AIIO+ckHtUpFkcsERhp5xqSZUZqYdCtSEalKTpCkqwr6J3B71WbxHIGBYLkA2xNvlGEp0PcxK/ndQGM7jGMEeqMftGnolrYiEItlkddcU2tDkibIwpQWgpUAlBAGQo46475qKuQWlYDaSD21H+JNZtTVHbkgj9qs3dn9ATYfDsW3oamBUxt8L0GO4UrSkEH9IAZ7fHptmoKSlyctpl9aFJz86AAlW2emRjpUiNKXIklnRpTueue1RHk5cX7cGnVuUl8gJHEs9l1Vt8fInJHhfVLBT6o1HqD1796rJLUGM1GlG4TpMeTlTaUNJbXpSrCskkjP2VeynCwmC6IkSQ6iOC2p9BUUZJ6DIB+0bfGoYlzZclJu6kzowVksOtISMeSSBlP2YpyRBUuTIwQgQESwv9PxK0KGP1QlIx27mingW6ONz3E6U8zkuYVjp6is1UXdwFXLisNxorm/KQkdQe6sZP2nbp0FSuEkcue+v6sV5X7pqGBr6ujPydUY4PmK+tMV/lFc6dq6S/J8Rp4JcP1pSz/CpJNn0qVKoAqx0zXOHpVjEcf3VHZbiF/YUJrotMmP1D7f8AirUfHkOJM4rmrcQlwFLeFDv6grZVS7ZbEX00HbPYjWTI3HlUttafHJikZW4noOwwaI27JAz/AFJ/xGmJ0KJEmJeaZSHEJBCicnvW6PS7V5bR0V02yPlteCG0Upt8ZS1AAuPDc+RQf402FI151p+Iqytd+nWVlxmPCgPpWvVqktcwpPs3GKntcaXcnaBah+zDSP41mXTr2sqL/g4zmslEtxsKSStIAKO4+sKzvjjEVwKmNrdSpCgAlRGPXVucZ+FX8nja6NsLW5bbS4AUAjw+k7q36GpU4RLu9D8YwysPQGllsjIB1uZx8a5+tqnpouVieBGqvjXXvflIG2ru04t6QpS1uytJeWCpJWUkKTuPIpB7dKdu18EppKZjiuUVFRAyMq0kZOMZO/fzouY4ZsxbSfBjoOiz/Om5/DlnSwtXgWzpwPXJPeuKuo044ZyI9W064UjXfFjIPD1pdbCgjnOpwe2yf5GhXw7xGUtOEeYQa6X9GcmG2m4tL5aUtlsJGnYfS6UceMgfWa/w11qcyri0vo7lNsZwUvZxgIsg9GHf8BqZbXbvbHy/bjMjuFJSpTIUMjyPmK7CM63jq40P7tIT7efouNn3JpuyXobvj7ORpMviKdz/ABK7k94lCW3dQWQtCTlKSPIHcDzojsEa5ybKvxaJK1s+o2l0HKGkFBwAewKz99dMeNh/XT/h/wB1BfE8xkca2pSVfN+EcCsDGMqTWbVylXRKeOAU4t4yaRfT62R2r2OjfpW9V8OcO3FRddt0NbhOSpKAkk/ZimlcCcOdrcE/suLH8a83/wB6hL5Rf+/c0Ks0lDWEXLGdyFbf3akNMeIlcod+9bI4m4NsNotEu4wohblJRoQ4pxSgNRx0PvrW0J5LTgW6SCOuBXb6drq9XXurz+5WVbTLi6QniqMlplxaEx0pBQgnuahi3yu0WR/6Sv5Ue8O8f2S12lmJITMLiMk8toEbn31aJ9J1gVsG5w9pZT/9q6WUU7c/Rquba5a2dSYkjKTnHJV0+FP8P2+ahVxX4KTqFuf0p5KsqVoOANupNbWb9IHDz4wX30A9lx1fwzT1susCZdWXIkpLqQc4GQftBqdueCje3k5uTwxfzgfIdyz/AKqv+VdEeg+DJt/BCGpsd2O8ZDhLbqClQ9byNGvygx9Y/Cl49jzV8KNkvRHch7JlKonj2f1vhXlRsl6I7sPYAOzW21EYUnHwoG4rf5lyUtnByhO/2Ubz7c5qJQtJ94IoE4ktdzEkLYj8xBRgaVjzPnW+FmySkK0cnGzLKpDr2eo++otyWsyUZ7pH40043dI5+chSceYTt8ahK+UZMoKfZ0ISNhqGa3R164O0tTHjLJ8heCa8Q+EJyo4rCWU5znFMBKVgJ1499ao66cYYTRxXBZLGP+etqSkatTqcj9XIqzW5pVF0k/Mxwyc+xRP8ag2NoNr3UFEntU+TZLo82lbABySRpWMkHzrhdVnO+GGxWopdlbii2TJXyW+v0e1eTZB8CdiTlO2N+tVzUS8NJSkw5GR31DB++pTbF3Vj8zWP2ynH415qGgaeTmQ6e88Fnwgp2M9ceoBWjB8x6x/jV/IkKcaKVuqQPrA9KgWiG+yyrxICVqOcA5qw5W1d6puEEjrxqSjgHZFzQg4ZkKdHnpwKtbahTzPMkObqTkJCsYFN3GzxFRn3ksaXEtqUOWcZwM9OlUkK+FsAKGkAZG+wG/c1j1+ptjFRg8ZN+h01UpNzQRuOz4COZGUXmu6Sk5A938qpn7qZ14ZfWEo5TKh9LzNWFtujUoqSkE6R0Az9hqr4sUlTCXQkF76PqjBKf+I++sD1ll1TosWcrkffoYV/qV/wW7N0QSdLqD7lipSbjlOEqGfYaA4B+kdgdhsQfwqclWDsQK4r0EcYMr5yXHEk7mWt5vmAnUjIz+sKCnG2uasOIGc9RtUmY9rfUlJ1ZPUDrXk3DRS5g5SMLGMmup0+js14idLQqGHuIEksIWEoznvvUtmMypKVDVuM9appshpUhSkrSQcdKvI62kNISF5wkDOK2xc8nXsq06gsJEpiM0CMA/GirhZsNy1LQMFKDvQww6jIwfuou4TQHHXVD6n8a2Ut5OJrlBR+KCRLzh7mrGMokb1CaZPerKO3jFbotnDnFLgeCTilUhKPVFKp3CMA9JbqmnMau1EbyKrpDWe1UkPqYOKjkHyptURDuzraFpPUKSDV0pj2VjyPZVU8M05Bx3h22O/ShND2Jyn8KwTwvak+t4UgDvzFfzom5HsrAwgoklSsnzAIHuFVslJL4onwVDFotsYpKYzYJ6Egqz8amJdZT6oSoBPTAp1y3SSocoowB1J0k/AYrBVtlAjCEqB7hX41xdVqtcniEP6GRhW+WISWjghKiPd/vp1t9k7nKfacY/GsEWqUs+slCMd1Kzn4UvkGSVgodaHfJ1Hf3UqnUdQlzD+iXCr6ZOY5boBbVqyKe5dQWbJJaIURGcI7EKAP4074GanbwENXsS+R+KK7de9xW7kQ8fREulpXNOU3F1pP/ZjBSPwoWl8G3YLUYdyils9G3Gjt9oNGZaloPrWUn9h5BrAuKSfnLJK/uoSqicFLlFoTceGClisXEMWV+dNQ9ChguNSDv9hFFBskV5kC4JYeX2I/R9x61kJkJB+dtspvzK42PvxisTdbRq0nlpPkrQKStPCMtyXkbLUTlHa2NI4btKdk60e55VQrhwq26MxLu43+o5gj4irZMy1r+itg/wB5upH5stCuUhKiRtpCT+FEqIPzgWn5AIcKXCPPa18tbYVnm80FI+zr91XSOFIjuS/NeJ/0aQPxzUKVPnNOJDrK0BHqq1JIGo5OAelPs3hWPXSoVypW2x8Lwejo0VMV4eRub6Poj3zkaWeZ5PoBB+0Y/ChyZb5VvkFiW3ocT+sCCOxHsozbvCdtz8KvLTBYvLRkzoLTrafVZU82CfbjPanaW2yc9rI1dcaYbmzWTRSj6akj2lQo+4FTzVO6ElSNH0wNvjRRHskFjBYgRmz5oZSD9wq1ZY0pwBgV14RxycC63dwRm4/sqayzjFOoa9lPpRimOWDJJZMAjavKf00qpuKdsH3U71EdRmlSprCBHU1WPKpUqoOQuVWQapUqCxmGqzS3vmlSoYDgbrMN15SqCBwNCnEt9qVKpAzS2KcDdKlQBmlrypKjhYwsBQ8iM0qVDAjLs8Fz+shx1e9pNQ5HCVlkAh22x9+6BoP3UqVVwmSinneje0SM8hyVEOMfNu6h+9mqv/kteb2jcSS0/wDmMIX/ACpUqo6oPlD4XWQ/Fj0b0azkOhT/ABK44B0SIiU//Kj63QVxojbD0hchxAwXVAAn7AK9pURrjD8UFls7PyeSWlgDyp0N4pUqsIMwgV7ilSqpOD3FKlSoJ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68362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8991600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–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পত্র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গ্রীন হাউস প্রভাব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763000" cy="9143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 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Siddique\Pictures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9331"/>
            <a:ext cx="9144000" cy="43461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135469"/>
            <a:ext cx="2895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 এমন হচ্ছে?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6135469"/>
            <a:ext cx="5638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গ্রীন হাইস প্রভাবের কারণে।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4191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ছবিটি লক্ষ্য করঃ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7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66800"/>
            <a:ext cx="6553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72677"/>
            <a:ext cx="8991600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গ্রীন হাউস প্রভাব কী তা জানতে পারবে।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গ্রীন হাউস গ্যাস কী তা বলতে পারবে।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গ্রীন হাউস প্রভাবে সৃষ্ট বৈশ্বিক সমস্যা ব্যাখ্যা করতে পারবে।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হাউজ প্রভাব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89916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বিকিরিত রশ্মির অধিকাংশ অংশ কার্বন ডাই অক্সাইড, জলীয় বাষ্প ও আরোও কতিপয় গ্যাস শোষণ করে নেয়। এই শোষিত রশ্মির কিছু অংশ ভূপৃষ্ঠে বিকিরিত হয়। ফলে পৃথিবীর তাপামত্রা বৃদ্ধি পায়। তাপমাত্রা বৃদ্ধির এ ঘটনাকেই গ্রীন হাউস প্রভাব বলে।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3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Siddique\Pictures\ice bar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9143999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3946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গ্রীন হাউস প্রভাবের ক্ষতিকর চিত্র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929"/>
            <a:ext cx="8991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গ্রীন হাউজ গ্যাস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30069"/>
            <a:ext cx="89916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 গ্যাস গ্রীন হাউস প্রভাব সৃষ্টির জন্য দায়ী তাদেরকে গ্রীন হাউস গ্যাস বলে।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গ্রীন হাউস গ্যাসগুলো হচ্ছে 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bn-IN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, 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bn-IN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, 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CFC</a:t>
            </a:r>
            <a:r>
              <a:rPr lang="bn-IN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, 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bn-IN" sz="3600" baseline="-25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bn-IN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bn-IN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O(g)</a:t>
            </a:r>
            <a:r>
              <a:rPr lang="bn-IN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, 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এই গ্যাসগুলোই গ্রীন হাউস প্রভাব সৃষ্টির জন্য ৯৯% দায়ী।</a:t>
            </a:r>
            <a:endParaRPr lang="en-US" sz="3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927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99"/>
              </p:ext>
            </p:extLst>
          </p:nvPr>
        </p:nvGraphicFramePr>
        <p:xfrm>
          <a:off x="76200" y="817705"/>
          <a:ext cx="8991600" cy="596409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11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NikoshBAN"/>
                        </a:rPr>
                        <a:t>গ্যাস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NikoshBAN"/>
                        </a:rPr>
                        <a:t>ঘনমাত্রা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NikoshBAN"/>
                        </a:rPr>
                        <a:t>ppm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ক্ষতির</a:t>
                      </a:r>
                      <a:r>
                        <a:rPr lang="bn-IN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 শতকরা হার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baseline="-25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0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 baseline="-25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en-US" sz="2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CFC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endParaRPr lang="en-US" sz="28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0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800" baseline="-250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0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2800" baseline="-250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800" baseline="-250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800" dirty="0" smtClean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4%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2%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6200" y="-67509"/>
            <a:ext cx="8991600" cy="83099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গ্রীন হাউজ গ্যাসের </a:t>
            </a:r>
            <a:r>
              <a:rPr kumimoji="0" lang="bn-IN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ক্ষতির</a:t>
            </a:r>
            <a:r>
              <a:rPr kumimoji="0" lang="bn-IN" sz="4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মাত্রা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326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Office Theme</vt:lpstr>
      <vt:lpstr>স্বাগতম</vt:lpstr>
      <vt:lpstr>পরিচিতি </vt:lpstr>
      <vt:lpstr>পরিচিতি </vt:lpstr>
      <vt:lpstr>পূর্বজ্ঞ্যান যাচাই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Siddique</dc:creator>
  <cp:lastModifiedBy>Md Rafiqul Alam Sarker</cp:lastModifiedBy>
  <cp:revision>89</cp:revision>
  <dcterms:created xsi:type="dcterms:W3CDTF">2016-06-10T09:58:33Z</dcterms:created>
  <dcterms:modified xsi:type="dcterms:W3CDTF">2020-01-27T15:34:43Z</dcterms:modified>
</cp:coreProperties>
</file>