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7" r:id="rId7"/>
    <p:sldId id="270" r:id="rId8"/>
    <p:sldId id="263" r:id="rId9"/>
    <p:sldId id="264" r:id="rId10"/>
    <p:sldId id="268" r:id="rId11"/>
    <p:sldId id="269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08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86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42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0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62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64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3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7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99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BBB72-23AC-4412-B570-EC04030F33E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lumMod val="45000"/>
                <a:lumOff val="55000"/>
              </a:schemeClr>
            </a:gs>
            <a:gs pos="74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Gray">
          <a:xfrm>
            <a:off x="342900" y="240030"/>
            <a:ext cx="11681459" cy="6617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2012" y="182881"/>
            <a:ext cx="112294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21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5000">
              <a:schemeClr val="accent1">
                <a:lumMod val="45000"/>
                <a:lumOff val="5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56555" y="1155259"/>
            <a:ext cx="5208015" cy="5208016"/>
            <a:chOff x="3456555" y="1155259"/>
            <a:chExt cx="5208015" cy="5208016"/>
          </a:xfrm>
        </p:grpSpPr>
        <p:sp>
          <p:nvSpPr>
            <p:cNvPr id="5" name="Block Arc 4"/>
            <p:cNvSpPr/>
            <p:nvPr/>
          </p:nvSpPr>
          <p:spPr>
            <a:xfrm>
              <a:off x="4055883" y="1754587"/>
              <a:ext cx="4009360" cy="400936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Block Arc 5"/>
            <p:cNvSpPr/>
            <p:nvPr/>
          </p:nvSpPr>
          <p:spPr>
            <a:xfrm>
              <a:off x="4055883" y="1754587"/>
              <a:ext cx="4009360" cy="400936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4055883" y="1754587"/>
              <a:ext cx="4009360" cy="400936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4055883" y="1754587"/>
              <a:ext cx="4009360" cy="400936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137952" y="2836657"/>
              <a:ext cx="1845221" cy="1845221"/>
            </a:xfrm>
            <a:custGeom>
              <a:avLst/>
              <a:gdLst>
                <a:gd name="connsiteX0" fmla="*/ 0 w 1845221"/>
                <a:gd name="connsiteY0" fmla="*/ 922611 h 1845221"/>
                <a:gd name="connsiteX1" fmla="*/ 922611 w 1845221"/>
                <a:gd name="connsiteY1" fmla="*/ 0 h 1845221"/>
                <a:gd name="connsiteX2" fmla="*/ 1845222 w 1845221"/>
                <a:gd name="connsiteY2" fmla="*/ 922611 h 1845221"/>
                <a:gd name="connsiteX3" fmla="*/ 922611 w 1845221"/>
                <a:gd name="connsiteY3" fmla="*/ 1845222 h 1845221"/>
                <a:gd name="connsiteX4" fmla="*/ 0 w 1845221"/>
                <a:gd name="connsiteY4" fmla="*/ 922611 h 18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221" h="1845221">
                  <a:moveTo>
                    <a:pt x="0" y="922611"/>
                  </a:moveTo>
                  <a:cubicBezTo>
                    <a:pt x="0" y="413067"/>
                    <a:pt x="413067" y="0"/>
                    <a:pt x="922611" y="0"/>
                  </a:cubicBezTo>
                  <a:cubicBezTo>
                    <a:pt x="1432155" y="0"/>
                    <a:pt x="1845222" y="413067"/>
                    <a:pt x="1845222" y="922611"/>
                  </a:cubicBezTo>
                  <a:cubicBezTo>
                    <a:pt x="1845222" y="1432155"/>
                    <a:pt x="1432155" y="1845222"/>
                    <a:pt x="922611" y="1845222"/>
                  </a:cubicBezTo>
                  <a:cubicBezTo>
                    <a:pt x="413067" y="1845222"/>
                    <a:pt x="0" y="1432155"/>
                    <a:pt x="0" y="92261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0866" tIns="310866" rIns="310866" bIns="310866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পানি চক্র </a:t>
              </a:r>
              <a:endParaRPr lang="en-US" sz="32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414736" y="1155259"/>
              <a:ext cx="1291654" cy="1291654"/>
            </a:xfrm>
            <a:custGeom>
              <a:avLst/>
              <a:gdLst>
                <a:gd name="connsiteX0" fmla="*/ 0 w 1291654"/>
                <a:gd name="connsiteY0" fmla="*/ 645827 h 1291654"/>
                <a:gd name="connsiteX1" fmla="*/ 645827 w 1291654"/>
                <a:gd name="connsiteY1" fmla="*/ 0 h 1291654"/>
                <a:gd name="connsiteX2" fmla="*/ 1291654 w 1291654"/>
                <a:gd name="connsiteY2" fmla="*/ 645827 h 1291654"/>
                <a:gd name="connsiteX3" fmla="*/ 645827 w 1291654"/>
                <a:gd name="connsiteY3" fmla="*/ 1291654 h 1291654"/>
                <a:gd name="connsiteX4" fmla="*/ 0 w 1291654"/>
                <a:gd name="connsiteY4" fmla="*/ 645827 h 1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654" h="1291654">
                  <a:moveTo>
                    <a:pt x="0" y="645827"/>
                  </a:moveTo>
                  <a:cubicBezTo>
                    <a:pt x="0" y="289147"/>
                    <a:pt x="289147" y="0"/>
                    <a:pt x="645827" y="0"/>
                  </a:cubicBezTo>
                  <a:cubicBezTo>
                    <a:pt x="1002507" y="0"/>
                    <a:pt x="1291654" y="289147"/>
                    <a:pt x="1291654" y="645827"/>
                  </a:cubicBezTo>
                  <a:cubicBezTo>
                    <a:pt x="1291654" y="1002507"/>
                    <a:pt x="1002507" y="1291654"/>
                    <a:pt x="645827" y="1291654"/>
                  </a:cubicBezTo>
                  <a:cubicBezTo>
                    <a:pt x="289147" y="1291654"/>
                    <a:pt x="0" y="1002507"/>
                    <a:pt x="0" y="64582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798" tIns="229798" rIns="229798" bIns="22979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ঘনী ভবন</a:t>
              </a:r>
              <a:endParaRPr lang="en-US" sz="32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72916" y="3113440"/>
              <a:ext cx="1291654" cy="1291654"/>
            </a:xfrm>
            <a:custGeom>
              <a:avLst/>
              <a:gdLst>
                <a:gd name="connsiteX0" fmla="*/ 0 w 1291654"/>
                <a:gd name="connsiteY0" fmla="*/ 645827 h 1291654"/>
                <a:gd name="connsiteX1" fmla="*/ 645827 w 1291654"/>
                <a:gd name="connsiteY1" fmla="*/ 0 h 1291654"/>
                <a:gd name="connsiteX2" fmla="*/ 1291654 w 1291654"/>
                <a:gd name="connsiteY2" fmla="*/ 645827 h 1291654"/>
                <a:gd name="connsiteX3" fmla="*/ 645827 w 1291654"/>
                <a:gd name="connsiteY3" fmla="*/ 1291654 h 1291654"/>
                <a:gd name="connsiteX4" fmla="*/ 0 w 1291654"/>
                <a:gd name="connsiteY4" fmla="*/ 645827 h 1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654" h="1291654">
                  <a:moveTo>
                    <a:pt x="0" y="645827"/>
                  </a:moveTo>
                  <a:cubicBezTo>
                    <a:pt x="0" y="289147"/>
                    <a:pt x="289147" y="0"/>
                    <a:pt x="645827" y="0"/>
                  </a:cubicBezTo>
                  <a:cubicBezTo>
                    <a:pt x="1002507" y="0"/>
                    <a:pt x="1291654" y="289147"/>
                    <a:pt x="1291654" y="645827"/>
                  </a:cubicBezTo>
                  <a:cubicBezTo>
                    <a:pt x="1291654" y="1002507"/>
                    <a:pt x="1002507" y="1291654"/>
                    <a:pt x="645827" y="1291654"/>
                  </a:cubicBezTo>
                  <a:cubicBezTo>
                    <a:pt x="289147" y="1291654"/>
                    <a:pt x="0" y="1002507"/>
                    <a:pt x="0" y="64582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798" tIns="229798" rIns="229798" bIns="22979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বাষ্পী ভবন</a:t>
              </a:r>
              <a:endParaRPr lang="en-US" sz="32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414736" y="5071621"/>
              <a:ext cx="1291654" cy="1291654"/>
            </a:xfrm>
            <a:custGeom>
              <a:avLst/>
              <a:gdLst>
                <a:gd name="connsiteX0" fmla="*/ 0 w 1291654"/>
                <a:gd name="connsiteY0" fmla="*/ 645827 h 1291654"/>
                <a:gd name="connsiteX1" fmla="*/ 645827 w 1291654"/>
                <a:gd name="connsiteY1" fmla="*/ 0 h 1291654"/>
                <a:gd name="connsiteX2" fmla="*/ 1291654 w 1291654"/>
                <a:gd name="connsiteY2" fmla="*/ 645827 h 1291654"/>
                <a:gd name="connsiteX3" fmla="*/ 645827 w 1291654"/>
                <a:gd name="connsiteY3" fmla="*/ 1291654 h 1291654"/>
                <a:gd name="connsiteX4" fmla="*/ 0 w 1291654"/>
                <a:gd name="connsiteY4" fmla="*/ 645827 h 1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654" h="1291654">
                  <a:moveTo>
                    <a:pt x="0" y="645827"/>
                  </a:moveTo>
                  <a:cubicBezTo>
                    <a:pt x="0" y="289147"/>
                    <a:pt x="289147" y="0"/>
                    <a:pt x="645827" y="0"/>
                  </a:cubicBezTo>
                  <a:cubicBezTo>
                    <a:pt x="1002507" y="0"/>
                    <a:pt x="1291654" y="289147"/>
                    <a:pt x="1291654" y="645827"/>
                  </a:cubicBezTo>
                  <a:cubicBezTo>
                    <a:pt x="1291654" y="1002507"/>
                    <a:pt x="1002507" y="1291654"/>
                    <a:pt x="645827" y="1291654"/>
                  </a:cubicBezTo>
                  <a:cubicBezTo>
                    <a:pt x="289147" y="1291654"/>
                    <a:pt x="0" y="1002507"/>
                    <a:pt x="0" y="64582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638" tIns="219638" rIns="219638" bIns="21963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পুকুরের পানি </a:t>
              </a:r>
              <a:endParaRPr lang="en-US" sz="24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56555" y="3113440"/>
              <a:ext cx="1291654" cy="1291654"/>
            </a:xfrm>
            <a:custGeom>
              <a:avLst/>
              <a:gdLst>
                <a:gd name="connsiteX0" fmla="*/ 0 w 1291654"/>
                <a:gd name="connsiteY0" fmla="*/ 645827 h 1291654"/>
                <a:gd name="connsiteX1" fmla="*/ 645827 w 1291654"/>
                <a:gd name="connsiteY1" fmla="*/ 0 h 1291654"/>
                <a:gd name="connsiteX2" fmla="*/ 1291654 w 1291654"/>
                <a:gd name="connsiteY2" fmla="*/ 645827 h 1291654"/>
                <a:gd name="connsiteX3" fmla="*/ 645827 w 1291654"/>
                <a:gd name="connsiteY3" fmla="*/ 1291654 h 1291654"/>
                <a:gd name="connsiteX4" fmla="*/ 0 w 1291654"/>
                <a:gd name="connsiteY4" fmla="*/ 645827 h 1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654" h="1291654">
                  <a:moveTo>
                    <a:pt x="0" y="645827"/>
                  </a:moveTo>
                  <a:cubicBezTo>
                    <a:pt x="0" y="289147"/>
                    <a:pt x="289147" y="0"/>
                    <a:pt x="645827" y="0"/>
                  </a:cubicBezTo>
                  <a:cubicBezTo>
                    <a:pt x="1002507" y="0"/>
                    <a:pt x="1291654" y="289147"/>
                    <a:pt x="1291654" y="645827"/>
                  </a:cubicBezTo>
                  <a:cubicBezTo>
                    <a:pt x="1291654" y="1002507"/>
                    <a:pt x="1002507" y="1291654"/>
                    <a:pt x="645827" y="1291654"/>
                  </a:cubicBezTo>
                  <a:cubicBezTo>
                    <a:pt x="289147" y="1291654"/>
                    <a:pt x="0" y="1002507"/>
                    <a:pt x="0" y="64582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958" tIns="239958" rIns="239958" bIns="239958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বৃষ্টি পাত</a:t>
              </a:r>
              <a:endParaRPr lang="en-US" sz="4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9920" y="453706"/>
            <a:ext cx="4217436" cy="1653064"/>
          </a:xfrm>
          <a:prstGeom prst="hexagon">
            <a:avLst>
              <a:gd name="adj" fmla="val 43076"/>
              <a:gd name="vf" fmla="val 115470"/>
            </a:avLst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 পানি চক্রের ধাপসমুহ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9014863">
            <a:off x="6666193" y="4887301"/>
            <a:ext cx="1364343" cy="420915"/>
          </a:xfrm>
          <a:custGeom>
            <a:avLst/>
            <a:gdLst>
              <a:gd name="connsiteX0" fmla="*/ 0 w 1204686"/>
              <a:gd name="connsiteY0" fmla="*/ 105229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0 w 1204686"/>
              <a:gd name="connsiteY7" fmla="*/ 105229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682172 w 1204686"/>
              <a:gd name="connsiteY1" fmla="*/ 217715 h 420915"/>
              <a:gd name="connsiteX2" fmla="*/ 994229 w 1204686"/>
              <a:gd name="connsiteY2" fmla="*/ 105229 h 420915"/>
              <a:gd name="connsiteX3" fmla="*/ 994229 w 1204686"/>
              <a:gd name="connsiteY3" fmla="*/ 0 h 420915"/>
              <a:gd name="connsiteX4" fmla="*/ 1204686 w 1204686"/>
              <a:gd name="connsiteY4" fmla="*/ 210458 h 420915"/>
              <a:gd name="connsiteX5" fmla="*/ 994229 w 1204686"/>
              <a:gd name="connsiteY5" fmla="*/ 420915 h 420915"/>
              <a:gd name="connsiteX6" fmla="*/ 994229 w 1204686"/>
              <a:gd name="connsiteY6" fmla="*/ 315686 h 420915"/>
              <a:gd name="connsiteX7" fmla="*/ 0 w 1204686"/>
              <a:gd name="connsiteY7" fmla="*/ 315686 h 420915"/>
              <a:gd name="connsiteX8" fmla="*/ 14514 w 1204686"/>
              <a:gd name="connsiteY8" fmla="*/ 90715 h 420915"/>
              <a:gd name="connsiteX0" fmla="*/ 174171 w 1364343"/>
              <a:gd name="connsiteY0" fmla="*/ 90715 h 420915"/>
              <a:gd name="connsiteX1" fmla="*/ 841829 w 1364343"/>
              <a:gd name="connsiteY1" fmla="*/ 217715 h 420915"/>
              <a:gd name="connsiteX2" fmla="*/ 1153886 w 1364343"/>
              <a:gd name="connsiteY2" fmla="*/ 105229 h 420915"/>
              <a:gd name="connsiteX3" fmla="*/ 1153886 w 1364343"/>
              <a:gd name="connsiteY3" fmla="*/ 0 h 420915"/>
              <a:gd name="connsiteX4" fmla="*/ 1364343 w 1364343"/>
              <a:gd name="connsiteY4" fmla="*/ 210458 h 420915"/>
              <a:gd name="connsiteX5" fmla="*/ 1153886 w 1364343"/>
              <a:gd name="connsiteY5" fmla="*/ 420915 h 420915"/>
              <a:gd name="connsiteX6" fmla="*/ 1153886 w 1364343"/>
              <a:gd name="connsiteY6" fmla="*/ 315686 h 420915"/>
              <a:gd name="connsiteX7" fmla="*/ 0 w 1364343"/>
              <a:gd name="connsiteY7" fmla="*/ 199572 h 420915"/>
              <a:gd name="connsiteX8" fmla="*/ 174171 w 1364343"/>
              <a:gd name="connsiteY8" fmla="*/ 90715 h 4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4343" h="420915">
                <a:moveTo>
                  <a:pt x="174171" y="90715"/>
                </a:moveTo>
                <a:cubicBezTo>
                  <a:pt x="280609" y="62291"/>
                  <a:pt x="678543" y="215296"/>
                  <a:pt x="841829" y="217715"/>
                </a:cubicBezTo>
                <a:cubicBezTo>
                  <a:pt x="1005115" y="220134"/>
                  <a:pt x="1094619" y="129419"/>
                  <a:pt x="1153886" y="105229"/>
                </a:cubicBezTo>
                <a:lnTo>
                  <a:pt x="1153886" y="0"/>
                </a:lnTo>
                <a:lnTo>
                  <a:pt x="1364343" y="210458"/>
                </a:lnTo>
                <a:lnTo>
                  <a:pt x="1153886" y="420915"/>
                </a:lnTo>
                <a:lnTo>
                  <a:pt x="1153886" y="315686"/>
                </a:lnTo>
                <a:lnTo>
                  <a:pt x="0" y="199572"/>
                </a:lnTo>
                <a:lnTo>
                  <a:pt x="174171" y="9071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"/>
          <p:cNvSpPr/>
          <p:nvPr/>
        </p:nvSpPr>
        <p:spPr>
          <a:xfrm rot="13652952">
            <a:off x="6720849" y="2211088"/>
            <a:ext cx="1364343" cy="420915"/>
          </a:xfrm>
          <a:custGeom>
            <a:avLst/>
            <a:gdLst>
              <a:gd name="connsiteX0" fmla="*/ 0 w 1204686"/>
              <a:gd name="connsiteY0" fmla="*/ 105229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0 w 1204686"/>
              <a:gd name="connsiteY7" fmla="*/ 105229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682172 w 1204686"/>
              <a:gd name="connsiteY1" fmla="*/ 217715 h 420915"/>
              <a:gd name="connsiteX2" fmla="*/ 994229 w 1204686"/>
              <a:gd name="connsiteY2" fmla="*/ 105229 h 420915"/>
              <a:gd name="connsiteX3" fmla="*/ 994229 w 1204686"/>
              <a:gd name="connsiteY3" fmla="*/ 0 h 420915"/>
              <a:gd name="connsiteX4" fmla="*/ 1204686 w 1204686"/>
              <a:gd name="connsiteY4" fmla="*/ 210458 h 420915"/>
              <a:gd name="connsiteX5" fmla="*/ 994229 w 1204686"/>
              <a:gd name="connsiteY5" fmla="*/ 420915 h 420915"/>
              <a:gd name="connsiteX6" fmla="*/ 994229 w 1204686"/>
              <a:gd name="connsiteY6" fmla="*/ 315686 h 420915"/>
              <a:gd name="connsiteX7" fmla="*/ 0 w 1204686"/>
              <a:gd name="connsiteY7" fmla="*/ 315686 h 420915"/>
              <a:gd name="connsiteX8" fmla="*/ 14514 w 1204686"/>
              <a:gd name="connsiteY8" fmla="*/ 90715 h 420915"/>
              <a:gd name="connsiteX0" fmla="*/ 174171 w 1364343"/>
              <a:gd name="connsiteY0" fmla="*/ 90715 h 420915"/>
              <a:gd name="connsiteX1" fmla="*/ 841829 w 1364343"/>
              <a:gd name="connsiteY1" fmla="*/ 217715 h 420915"/>
              <a:gd name="connsiteX2" fmla="*/ 1153886 w 1364343"/>
              <a:gd name="connsiteY2" fmla="*/ 105229 h 420915"/>
              <a:gd name="connsiteX3" fmla="*/ 1153886 w 1364343"/>
              <a:gd name="connsiteY3" fmla="*/ 0 h 420915"/>
              <a:gd name="connsiteX4" fmla="*/ 1364343 w 1364343"/>
              <a:gd name="connsiteY4" fmla="*/ 210458 h 420915"/>
              <a:gd name="connsiteX5" fmla="*/ 1153886 w 1364343"/>
              <a:gd name="connsiteY5" fmla="*/ 420915 h 420915"/>
              <a:gd name="connsiteX6" fmla="*/ 1153886 w 1364343"/>
              <a:gd name="connsiteY6" fmla="*/ 315686 h 420915"/>
              <a:gd name="connsiteX7" fmla="*/ 0 w 1364343"/>
              <a:gd name="connsiteY7" fmla="*/ 199572 h 420915"/>
              <a:gd name="connsiteX8" fmla="*/ 174171 w 1364343"/>
              <a:gd name="connsiteY8" fmla="*/ 90715 h 4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4343" h="420915">
                <a:moveTo>
                  <a:pt x="174171" y="90715"/>
                </a:moveTo>
                <a:cubicBezTo>
                  <a:pt x="280609" y="62291"/>
                  <a:pt x="678543" y="215296"/>
                  <a:pt x="841829" y="217715"/>
                </a:cubicBezTo>
                <a:cubicBezTo>
                  <a:pt x="1005115" y="220134"/>
                  <a:pt x="1094619" y="129419"/>
                  <a:pt x="1153886" y="105229"/>
                </a:cubicBezTo>
                <a:lnTo>
                  <a:pt x="1153886" y="0"/>
                </a:lnTo>
                <a:lnTo>
                  <a:pt x="1364343" y="210458"/>
                </a:lnTo>
                <a:lnTo>
                  <a:pt x="1153886" y="420915"/>
                </a:lnTo>
                <a:lnTo>
                  <a:pt x="1153886" y="315686"/>
                </a:lnTo>
                <a:lnTo>
                  <a:pt x="0" y="199572"/>
                </a:lnTo>
                <a:lnTo>
                  <a:pt x="174171" y="9071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1"/>
          <p:cNvSpPr/>
          <p:nvPr/>
        </p:nvSpPr>
        <p:spPr>
          <a:xfrm rot="8527740">
            <a:off x="4064865" y="2175538"/>
            <a:ext cx="1364343" cy="420915"/>
          </a:xfrm>
          <a:custGeom>
            <a:avLst/>
            <a:gdLst>
              <a:gd name="connsiteX0" fmla="*/ 0 w 1204686"/>
              <a:gd name="connsiteY0" fmla="*/ 105229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0 w 1204686"/>
              <a:gd name="connsiteY7" fmla="*/ 105229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682172 w 1204686"/>
              <a:gd name="connsiteY1" fmla="*/ 217715 h 420915"/>
              <a:gd name="connsiteX2" fmla="*/ 994229 w 1204686"/>
              <a:gd name="connsiteY2" fmla="*/ 105229 h 420915"/>
              <a:gd name="connsiteX3" fmla="*/ 994229 w 1204686"/>
              <a:gd name="connsiteY3" fmla="*/ 0 h 420915"/>
              <a:gd name="connsiteX4" fmla="*/ 1204686 w 1204686"/>
              <a:gd name="connsiteY4" fmla="*/ 210458 h 420915"/>
              <a:gd name="connsiteX5" fmla="*/ 994229 w 1204686"/>
              <a:gd name="connsiteY5" fmla="*/ 420915 h 420915"/>
              <a:gd name="connsiteX6" fmla="*/ 994229 w 1204686"/>
              <a:gd name="connsiteY6" fmla="*/ 315686 h 420915"/>
              <a:gd name="connsiteX7" fmla="*/ 0 w 1204686"/>
              <a:gd name="connsiteY7" fmla="*/ 315686 h 420915"/>
              <a:gd name="connsiteX8" fmla="*/ 14514 w 1204686"/>
              <a:gd name="connsiteY8" fmla="*/ 90715 h 420915"/>
              <a:gd name="connsiteX0" fmla="*/ 174171 w 1364343"/>
              <a:gd name="connsiteY0" fmla="*/ 90715 h 420915"/>
              <a:gd name="connsiteX1" fmla="*/ 841829 w 1364343"/>
              <a:gd name="connsiteY1" fmla="*/ 217715 h 420915"/>
              <a:gd name="connsiteX2" fmla="*/ 1153886 w 1364343"/>
              <a:gd name="connsiteY2" fmla="*/ 105229 h 420915"/>
              <a:gd name="connsiteX3" fmla="*/ 1153886 w 1364343"/>
              <a:gd name="connsiteY3" fmla="*/ 0 h 420915"/>
              <a:gd name="connsiteX4" fmla="*/ 1364343 w 1364343"/>
              <a:gd name="connsiteY4" fmla="*/ 210458 h 420915"/>
              <a:gd name="connsiteX5" fmla="*/ 1153886 w 1364343"/>
              <a:gd name="connsiteY5" fmla="*/ 420915 h 420915"/>
              <a:gd name="connsiteX6" fmla="*/ 1153886 w 1364343"/>
              <a:gd name="connsiteY6" fmla="*/ 315686 h 420915"/>
              <a:gd name="connsiteX7" fmla="*/ 0 w 1364343"/>
              <a:gd name="connsiteY7" fmla="*/ 199572 h 420915"/>
              <a:gd name="connsiteX8" fmla="*/ 174171 w 1364343"/>
              <a:gd name="connsiteY8" fmla="*/ 90715 h 4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4343" h="420915">
                <a:moveTo>
                  <a:pt x="174171" y="90715"/>
                </a:moveTo>
                <a:cubicBezTo>
                  <a:pt x="280609" y="62291"/>
                  <a:pt x="678543" y="215296"/>
                  <a:pt x="841829" y="217715"/>
                </a:cubicBezTo>
                <a:cubicBezTo>
                  <a:pt x="1005115" y="220134"/>
                  <a:pt x="1094619" y="129419"/>
                  <a:pt x="1153886" y="105229"/>
                </a:cubicBezTo>
                <a:lnTo>
                  <a:pt x="1153886" y="0"/>
                </a:lnTo>
                <a:lnTo>
                  <a:pt x="1364343" y="210458"/>
                </a:lnTo>
                <a:lnTo>
                  <a:pt x="1153886" y="420915"/>
                </a:lnTo>
                <a:lnTo>
                  <a:pt x="1153886" y="315686"/>
                </a:lnTo>
                <a:lnTo>
                  <a:pt x="0" y="199572"/>
                </a:lnTo>
                <a:lnTo>
                  <a:pt x="174171" y="9071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1"/>
          <p:cNvSpPr/>
          <p:nvPr/>
        </p:nvSpPr>
        <p:spPr>
          <a:xfrm rot="2614244">
            <a:off x="3994485" y="4823493"/>
            <a:ext cx="1364343" cy="420915"/>
          </a:xfrm>
          <a:custGeom>
            <a:avLst/>
            <a:gdLst>
              <a:gd name="connsiteX0" fmla="*/ 0 w 1204686"/>
              <a:gd name="connsiteY0" fmla="*/ 105229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0 w 1204686"/>
              <a:gd name="connsiteY7" fmla="*/ 105229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682172 w 1204686"/>
              <a:gd name="connsiteY1" fmla="*/ 217715 h 420915"/>
              <a:gd name="connsiteX2" fmla="*/ 994229 w 1204686"/>
              <a:gd name="connsiteY2" fmla="*/ 105229 h 420915"/>
              <a:gd name="connsiteX3" fmla="*/ 994229 w 1204686"/>
              <a:gd name="connsiteY3" fmla="*/ 0 h 420915"/>
              <a:gd name="connsiteX4" fmla="*/ 1204686 w 1204686"/>
              <a:gd name="connsiteY4" fmla="*/ 210458 h 420915"/>
              <a:gd name="connsiteX5" fmla="*/ 994229 w 1204686"/>
              <a:gd name="connsiteY5" fmla="*/ 420915 h 420915"/>
              <a:gd name="connsiteX6" fmla="*/ 994229 w 1204686"/>
              <a:gd name="connsiteY6" fmla="*/ 315686 h 420915"/>
              <a:gd name="connsiteX7" fmla="*/ 0 w 1204686"/>
              <a:gd name="connsiteY7" fmla="*/ 315686 h 420915"/>
              <a:gd name="connsiteX8" fmla="*/ 14514 w 1204686"/>
              <a:gd name="connsiteY8" fmla="*/ 90715 h 420915"/>
              <a:gd name="connsiteX0" fmla="*/ 174171 w 1364343"/>
              <a:gd name="connsiteY0" fmla="*/ 90715 h 420915"/>
              <a:gd name="connsiteX1" fmla="*/ 841829 w 1364343"/>
              <a:gd name="connsiteY1" fmla="*/ 217715 h 420915"/>
              <a:gd name="connsiteX2" fmla="*/ 1153886 w 1364343"/>
              <a:gd name="connsiteY2" fmla="*/ 105229 h 420915"/>
              <a:gd name="connsiteX3" fmla="*/ 1153886 w 1364343"/>
              <a:gd name="connsiteY3" fmla="*/ 0 h 420915"/>
              <a:gd name="connsiteX4" fmla="*/ 1364343 w 1364343"/>
              <a:gd name="connsiteY4" fmla="*/ 210458 h 420915"/>
              <a:gd name="connsiteX5" fmla="*/ 1153886 w 1364343"/>
              <a:gd name="connsiteY5" fmla="*/ 420915 h 420915"/>
              <a:gd name="connsiteX6" fmla="*/ 1153886 w 1364343"/>
              <a:gd name="connsiteY6" fmla="*/ 315686 h 420915"/>
              <a:gd name="connsiteX7" fmla="*/ 0 w 1364343"/>
              <a:gd name="connsiteY7" fmla="*/ 199572 h 420915"/>
              <a:gd name="connsiteX8" fmla="*/ 174171 w 1364343"/>
              <a:gd name="connsiteY8" fmla="*/ 90715 h 4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4343" h="420915">
                <a:moveTo>
                  <a:pt x="174171" y="90715"/>
                </a:moveTo>
                <a:cubicBezTo>
                  <a:pt x="280609" y="62291"/>
                  <a:pt x="678543" y="215296"/>
                  <a:pt x="841829" y="217715"/>
                </a:cubicBezTo>
                <a:cubicBezTo>
                  <a:pt x="1005115" y="220134"/>
                  <a:pt x="1094619" y="129419"/>
                  <a:pt x="1153886" y="105229"/>
                </a:cubicBezTo>
                <a:lnTo>
                  <a:pt x="1153886" y="0"/>
                </a:lnTo>
                <a:lnTo>
                  <a:pt x="1364343" y="210458"/>
                </a:lnTo>
                <a:lnTo>
                  <a:pt x="1153886" y="420915"/>
                </a:lnTo>
                <a:lnTo>
                  <a:pt x="1153886" y="315686"/>
                </a:lnTo>
                <a:lnTo>
                  <a:pt x="0" y="199572"/>
                </a:lnTo>
                <a:lnTo>
                  <a:pt x="174171" y="9071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7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 animBg="1"/>
      <p:bldP spid="26" grpId="1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19" y="453706"/>
            <a:ext cx="5606531" cy="808851"/>
          </a:xfrm>
          <a:prstGeom prst="hexagon">
            <a:avLst>
              <a:gd name="adj" fmla="val 43076"/>
              <a:gd name="vf" fmla="val 115470"/>
            </a:avLst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২০ পৃষ্ঠা খোল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89" y="1485900"/>
            <a:ext cx="4214204" cy="5186713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43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92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868" y="679162"/>
            <a:ext cx="4478695" cy="1834158"/>
          </a:xfrm>
          <a:prstGeom prst="diamond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9112" y="1990806"/>
            <a:ext cx="6668961" cy="3839230"/>
          </a:xfrm>
          <a:prstGeom prst="verticalScroll">
            <a:avLst>
              <a:gd name="adj" fmla="val 2265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পানি চক্র বলতে কী বুঝায়?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পানি চক্র ব্যাখ্যা কর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5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C00000"/>
            </a:gs>
            <a:gs pos="29000">
              <a:schemeClr val="accent1">
                <a:lumMod val="45000"/>
                <a:lumOff val="5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919650">
            <a:off x="9757516" y="2550872"/>
            <a:ext cx="3421236" cy="39295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995483"/>
              </a:avLst>
            </a:prstTxWarp>
            <a:spAutoFit/>
          </a:bodyPr>
          <a:lstStyle/>
          <a:p>
            <a:r>
              <a:rPr lang="bn-BD" sz="11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bn-BD" sz="115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ধন্যবাদ</a:t>
            </a:r>
            <a:endParaRPr lang="en-US" sz="115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615362" cy="69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26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72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504" y="145877"/>
            <a:ext cx="8383386" cy="1450181"/>
          </a:xfrm>
          <a:prstGeom prst="ellipseRibbon">
            <a:avLst>
              <a:gd name="adj1" fmla="val 32270"/>
              <a:gd name="adj2" fmla="val 60412"/>
              <a:gd name="adj3" fmla="val 12500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SumeshwariMJ" pitchFamily="2" charset="0"/>
                <a:cs typeface="SumeshwariMJ" pitchFamily="2" charset="0"/>
              </a:rPr>
              <a:t>    </a:t>
            </a:r>
            <a:r>
              <a:rPr lang="en-US" sz="5400" dirty="0" err="1">
                <a:latin typeface="SumeshwariMJ" pitchFamily="2" charset="0"/>
                <a:cs typeface="SumeshwariMJ" pitchFamily="2" charset="0"/>
              </a:rPr>
              <a:t>শিক্ষক</a:t>
            </a:r>
            <a:r>
              <a:rPr lang="en-US" sz="5400" dirty="0">
                <a:latin typeface="SumeshwariMJ" pitchFamily="2" charset="0"/>
                <a:cs typeface="SumeshwariMJ" pitchFamily="2" charset="0"/>
              </a:rPr>
              <a:t> </a:t>
            </a:r>
            <a:r>
              <a:rPr lang="en-US" sz="5400" dirty="0" err="1">
                <a:latin typeface="SumeshwariMJ" pitchFamily="2" charset="0"/>
                <a:cs typeface="SumeshwariMJ" pitchFamily="2" charset="0"/>
              </a:rPr>
              <a:t>পরিচিতি</a:t>
            </a:r>
            <a:r>
              <a:rPr lang="en-US" sz="5400" dirty="0">
                <a:latin typeface="SumeshwariMJ" pitchFamily="2" charset="0"/>
                <a:cs typeface="SumeshwariMJ" pitchFamily="2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1187" y="2060337"/>
            <a:ext cx="7184014" cy="4938248"/>
            <a:chOff x="145475" y="1788952"/>
            <a:chExt cx="7184014" cy="4938248"/>
          </a:xfrm>
        </p:grpSpPr>
        <p:sp>
          <p:nvSpPr>
            <p:cNvPr id="11" name="Freeform 10"/>
            <p:cNvSpPr/>
            <p:nvPr/>
          </p:nvSpPr>
          <p:spPr>
            <a:xfrm>
              <a:off x="3840478" y="1788952"/>
              <a:ext cx="872836" cy="768928"/>
            </a:xfrm>
            <a:custGeom>
              <a:avLst/>
              <a:gdLst>
                <a:gd name="connsiteX0" fmla="*/ 436418 w 872836"/>
                <a:gd name="connsiteY0" fmla="*/ 149243 h 768928"/>
                <a:gd name="connsiteX1" fmla="*/ 201586 w 872836"/>
                <a:gd name="connsiteY1" fmla="*/ 342900 h 768928"/>
                <a:gd name="connsiteX2" fmla="*/ 436418 w 872836"/>
                <a:gd name="connsiteY2" fmla="*/ 536557 h 768928"/>
                <a:gd name="connsiteX3" fmla="*/ 671250 w 872836"/>
                <a:gd name="connsiteY3" fmla="*/ 342900 h 768928"/>
                <a:gd name="connsiteX4" fmla="*/ 436418 w 872836"/>
                <a:gd name="connsiteY4" fmla="*/ 149243 h 768928"/>
                <a:gd name="connsiteX5" fmla="*/ 436418 w 872836"/>
                <a:gd name="connsiteY5" fmla="*/ 0 h 768928"/>
                <a:gd name="connsiteX6" fmla="*/ 872836 w 872836"/>
                <a:gd name="connsiteY6" fmla="*/ 384464 h 768928"/>
                <a:gd name="connsiteX7" fmla="*/ 436418 w 872836"/>
                <a:gd name="connsiteY7" fmla="*/ 768928 h 768928"/>
                <a:gd name="connsiteX8" fmla="*/ 0 w 872836"/>
                <a:gd name="connsiteY8" fmla="*/ 384464 h 768928"/>
                <a:gd name="connsiteX9" fmla="*/ 436418 w 872836"/>
                <a:gd name="connsiteY9" fmla="*/ 0 h 76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2836" h="768928">
                  <a:moveTo>
                    <a:pt x="436418" y="149243"/>
                  </a:moveTo>
                  <a:cubicBezTo>
                    <a:pt x="306724" y="149243"/>
                    <a:pt x="201586" y="235946"/>
                    <a:pt x="201586" y="342900"/>
                  </a:cubicBezTo>
                  <a:cubicBezTo>
                    <a:pt x="201586" y="449854"/>
                    <a:pt x="306724" y="536557"/>
                    <a:pt x="436418" y="536557"/>
                  </a:cubicBezTo>
                  <a:cubicBezTo>
                    <a:pt x="566112" y="536557"/>
                    <a:pt x="671250" y="449854"/>
                    <a:pt x="671250" y="342900"/>
                  </a:cubicBezTo>
                  <a:cubicBezTo>
                    <a:pt x="671250" y="235946"/>
                    <a:pt x="566112" y="149243"/>
                    <a:pt x="436418" y="149243"/>
                  </a:cubicBezTo>
                  <a:close/>
                  <a:moveTo>
                    <a:pt x="436418" y="0"/>
                  </a:moveTo>
                  <a:cubicBezTo>
                    <a:pt x="677445" y="0"/>
                    <a:pt x="872836" y="172130"/>
                    <a:pt x="872836" y="384464"/>
                  </a:cubicBezTo>
                  <a:cubicBezTo>
                    <a:pt x="872836" y="596798"/>
                    <a:pt x="677445" y="768928"/>
                    <a:pt x="436418" y="768928"/>
                  </a:cubicBezTo>
                  <a:cubicBezTo>
                    <a:pt x="195391" y="768928"/>
                    <a:pt x="0" y="596798"/>
                    <a:pt x="0" y="384464"/>
                  </a:cubicBezTo>
                  <a:cubicBezTo>
                    <a:pt x="0" y="172130"/>
                    <a:pt x="195391" y="0"/>
                    <a:pt x="436418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5475" y="2151776"/>
              <a:ext cx="7184014" cy="4575424"/>
            </a:xfrm>
            <a:prstGeom prst="snip2SameRect">
              <a:avLst>
                <a:gd name="adj1" fmla="val 35772"/>
                <a:gd name="adj2" fmla="val 0"/>
              </a:avLst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মাকছুম</a:t>
              </a:r>
              <a:r>
                <a:rPr lang="en-US" sz="5400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আহমেদ</a:t>
              </a:r>
              <a:r>
                <a:rPr lang="en-US" sz="5400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dirty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পদবীঃ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সহঃ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dirty="0"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4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বিদ্যালয়ঃ</a:t>
              </a:r>
              <a:r>
                <a:rPr lang="en-US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৩</a:t>
              </a:r>
              <a:r>
                <a:rPr lang="en-US" sz="4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উজান</a:t>
              </a:r>
              <a:r>
                <a:rPr lang="bn-IN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তাহিরপুর</a:t>
              </a:r>
              <a:r>
                <a:rPr lang="en-US" sz="44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সঃ</a:t>
              </a:r>
              <a:r>
                <a:rPr lang="en-US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প্রাঃ</a:t>
              </a:r>
              <a:r>
                <a:rPr lang="en-US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বিঃ</a:t>
              </a:r>
              <a:endPara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4208579" y="1980249"/>
            <a:ext cx="85725" cy="16017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11" y="1596058"/>
            <a:ext cx="4172448" cy="278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92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42000">
              <a:schemeClr val="accent1">
                <a:lumMod val="45000"/>
                <a:lumOff val="55000"/>
              </a:schemeClr>
            </a:gs>
            <a:gs pos="72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11" y="456923"/>
            <a:ext cx="3574471" cy="830997"/>
          </a:xfrm>
          <a:prstGeom prst="homePlate">
            <a:avLst>
              <a:gd name="adj" fmla="val 62504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8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0680" y="1695241"/>
            <a:ext cx="6432665" cy="3577411"/>
          </a:xfrm>
          <a:prstGeom prst="frame">
            <a:avLst>
              <a:gd name="adj1" fmla="val 7661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পাঠঃ জীবনের জন্য পানি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পানি চক্র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1972" y="1287920"/>
            <a:ext cx="3086791" cy="2207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4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42000">
              <a:schemeClr val="accent2">
                <a:lumMod val="75000"/>
              </a:schemeClr>
            </a:gs>
            <a:gs pos="72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722" y="113009"/>
            <a:ext cx="2327562" cy="1650742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5633" y="2334504"/>
            <a:ext cx="543652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722" y="4356352"/>
            <a:ext cx="10599576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৩.২.১ পানি চক্র ব্যাখ্যাসহ বর্ণনা করতে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5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42000">
              <a:schemeClr val="accent5">
                <a:lumMod val="60000"/>
                <a:lumOff val="40000"/>
              </a:schemeClr>
            </a:gs>
            <a:gs pos="72000">
              <a:schemeClr val="accent4">
                <a:lumMod val="20000"/>
                <a:lumOff val="80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650" y="141039"/>
            <a:ext cx="3225336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6" y="1288606"/>
            <a:ext cx="3987649" cy="5130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9494" y="141038"/>
            <a:ext cx="207818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চক্র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25" y="735022"/>
            <a:ext cx="4889241" cy="6122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6774025" y="-795199"/>
            <a:ext cx="1231640" cy="79519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47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1065 L 0.03646 0.05625 C 0.04544 0.07037 0.05052 0.09143 0.05052 0.11343 C 0.05052 0.13843 0.04544 0.15833 0.03646 0.17245 L -0.00352 0.23935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42000">
              <a:schemeClr val="accent5">
                <a:lumMod val="60000"/>
                <a:lumOff val="40000"/>
              </a:schemeClr>
            </a:gs>
            <a:gs pos="72000">
              <a:schemeClr val="accent4">
                <a:lumMod val="20000"/>
                <a:lumOff val="80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844" y="1808003"/>
            <a:ext cx="5527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মাটিতে জমে থাকা পানি কোথায় যায়?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0866" y="4551075"/>
            <a:ext cx="5657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মেঘে বৃষ্টির পানি কোথা থেকে আসে?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59527" y="1200660"/>
            <a:ext cx="2410161" cy="2229084"/>
            <a:chOff x="7732710" y="1183371"/>
            <a:chExt cx="2410161" cy="2229084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710" y="1183371"/>
              <a:ext cx="2410161" cy="18340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895126" y="3012345"/>
              <a:ext cx="2206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মাটিতে জমে থাকা পানি</a:t>
              </a:r>
              <a:endParaRPr lang="en-US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19953" y="3905321"/>
            <a:ext cx="2410161" cy="2706793"/>
            <a:chOff x="7803446" y="3891727"/>
            <a:chExt cx="2410161" cy="2706793"/>
          </a:xfrm>
        </p:grpSpPr>
        <p:grpSp>
          <p:nvGrpSpPr>
            <p:cNvPr id="8" name="Group 7"/>
            <p:cNvGrpSpPr/>
            <p:nvPr/>
          </p:nvGrpSpPr>
          <p:grpSpPr>
            <a:xfrm>
              <a:off x="7803446" y="3891727"/>
              <a:ext cx="2410161" cy="2223290"/>
              <a:chOff x="7809276" y="3995902"/>
              <a:chExt cx="2410161" cy="222329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809276" y="3995902"/>
                <a:ext cx="2410161" cy="222329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7957767" y="4106950"/>
                <a:ext cx="2190934" cy="1931846"/>
                <a:chOff x="7190509" y="3745877"/>
                <a:chExt cx="2410691" cy="2312024"/>
              </a:xfrm>
            </p:grpSpPr>
            <p:sp>
              <p:nvSpPr>
                <p:cNvPr id="12" name="Cloud 11"/>
                <p:cNvSpPr/>
                <p:nvPr/>
              </p:nvSpPr>
              <p:spPr>
                <a:xfrm>
                  <a:off x="7190509" y="3745877"/>
                  <a:ext cx="2410691" cy="1096287"/>
                </a:xfrm>
                <a:prstGeom prst="cloud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7772400" y="4873336"/>
                  <a:ext cx="1246908" cy="1184565"/>
                  <a:chOff x="7606146" y="4883728"/>
                  <a:chExt cx="1246908" cy="1184565"/>
                </a:xfrm>
              </p:grpSpPr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7606146" y="4987637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8042564" y="4883728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8042564" y="5195455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8624452" y="4904510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8478982" y="5320146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8250381" y="5590310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7897091" y="5611093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7793183" y="5237019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Flowchart: Connector 21"/>
                  <p:cNvSpPr/>
                  <p:nvPr/>
                </p:nvSpPr>
                <p:spPr>
                  <a:xfrm>
                    <a:off x="7647710" y="5652657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Flowchart: Connector 22"/>
                  <p:cNvSpPr/>
                  <p:nvPr/>
                </p:nvSpPr>
                <p:spPr>
                  <a:xfrm>
                    <a:off x="8395854" y="5798128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Flowchart: Connector 23"/>
                  <p:cNvSpPr/>
                  <p:nvPr/>
                </p:nvSpPr>
                <p:spPr>
                  <a:xfrm>
                    <a:off x="7793183" y="5860475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lowchart: Connector 24"/>
                  <p:cNvSpPr/>
                  <p:nvPr/>
                </p:nvSpPr>
                <p:spPr>
                  <a:xfrm>
                    <a:off x="8707581" y="5320146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Flowchart: Connector 25"/>
                  <p:cNvSpPr/>
                  <p:nvPr/>
                </p:nvSpPr>
                <p:spPr>
                  <a:xfrm>
                    <a:off x="8624453" y="5798128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Flowchart: Connector 26"/>
                  <p:cNvSpPr/>
                  <p:nvPr/>
                </p:nvSpPr>
                <p:spPr>
                  <a:xfrm>
                    <a:off x="8291946" y="5195455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Flowchart: Connector 27"/>
                  <p:cNvSpPr/>
                  <p:nvPr/>
                </p:nvSpPr>
                <p:spPr>
                  <a:xfrm>
                    <a:off x="8021782" y="5860475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" name="TextBox 8"/>
            <p:cNvSpPr txBox="1"/>
            <p:nvPr/>
          </p:nvSpPr>
          <p:spPr>
            <a:xfrm>
              <a:off x="7906841" y="6198410"/>
              <a:ext cx="2194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মেঘ থেকে বৃষ্টি ঝরছে</a:t>
              </a:r>
              <a:endPara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891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662940" y="2515493"/>
            <a:ext cx="3771900" cy="172593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ররররররর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8690" y="3111103"/>
            <a:ext cx="356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 ভিডিওটি দেখিঃ</a:t>
            </a:r>
          </a:p>
          <a:p>
            <a:endParaRPr lang="en-US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64662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102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>
          <a:xfrm>
            <a:off x="1526026" y="1080655"/>
            <a:ext cx="2679366" cy="1027571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4605250" y="237108"/>
            <a:ext cx="1630821" cy="843547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82025" y="5033093"/>
            <a:ext cx="8428728" cy="1824907"/>
          </a:xfrm>
          <a:custGeom>
            <a:avLst/>
            <a:gdLst>
              <a:gd name="connsiteX0" fmla="*/ 0 w 7431579"/>
              <a:gd name="connsiteY0" fmla="*/ 955964 h 1911927"/>
              <a:gd name="connsiteX1" fmla="*/ 3715790 w 7431579"/>
              <a:gd name="connsiteY1" fmla="*/ 0 h 1911927"/>
              <a:gd name="connsiteX2" fmla="*/ 7431580 w 7431579"/>
              <a:gd name="connsiteY2" fmla="*/ 955964 h 1911927"/>
              <a:gd name="connsiteX3" fmla="*/ 3715790 w 7431579"/>
              <a:gd name="connsiteY3" fmla="*/ 1911928 h 1911927"/>
              <a:gd name="connsiteX4" fmla="*/ 0 w 7431579"/>
              <a:gd name="connsiteY4" fmla="*/ 955964 h 1911927"/>
              <a:gd name="connsiteX0" fmla="*/ 3034 w 7434614"/>
              <a:gd name="connsiteY0" fmla="*/ 756459 h 1712423"/>
              <a:gd name="connsiteX1" fmla="*/ 4234213 w 7434614"/>
              <a:gd name="connsiteY1" fmla="*/ 0 h 1712423"/>
              <a:gd name="connsiteX2" fmla="*/ 7434614 w 7434614"/>
              <a:gd name="connsiteY2" fmla="*/ 756459 h 1712423"/>
              <a:gd name="connsiteX3" fmla="*/ 3718824 w 7434614"/>
              <a:gd name="connsiteY3" fmla="*/ 1712423 h 1712423"/>
              <a:gd name="connsiteX4" fmla="*/ 3034 w 7434614"/>
              <a:gd name="connsiteY4" fmla="*/ 756459 h 1712423"/>
              <a:gd name="connsiteX0" fmla="*/ 3034 w 7434614"/>
              <a:gd name="connsiteY0" fmla="*/ 882749 h 1838713"/>
              <a:gd name="connsiteX1" fmla="*/ 4234213 w 7434614"/>
              <a:gd name="connsiteY1" fmla="*/ 126290 h 1838713"/>
              <a:gd name="connsiteX2" fmla="*/ 7434614 w 7434614"/>
              <a:gd name="connsiteY2" fmla="*/ 882749 h 1838713"/>
              <a:gd name="connsiteX3" fmla="*/ 3718824 w 7434614"/>
              <a:gd name="connsiteY3" fmla="*/ 1838713 h 1838713"/>
              <a:gd name="connsiteX4" fmla="*/ 3034 w 7434614"/>
              <a:gd name="connsiteY4" fmla="*/ 882749 h 1838713"/>
              <a:gd name="connsiteX0" fmla="*/ 1971 w 7649682"/>
              <a:gd name="connsiteY0" fmla="*/ 345547 h 1740719"/>
              <a:gd name="connsiteX1" fmla="*/ 4449281 w 7649682"/>
              <a:gd name="connsiteY1" fmla="*/ 21350 h 1740719"/>
              <a:gd name="connsiteX2" fmla="*/ 7649682 w 7649682"/>
              <a:gd name="connsiteY2" fmla="*/ 777809 h 1740719"/>
              <a:gd name="connsiteX3" fmla="*/ 3933892 w 7649682"/>
              <a:gd name="connsiteY3" fmla="*/ 1733773 h 1740719"/>
              <a:gd name="connsiteX4" fmla="*/ 1971 w 7649682"/>
              <a:gd name="connsiteY4" fmla="*/ 345547 h 1740719"/>
              <a:gd name="connsiteX0" fmla="*/ 245113 w 7892824"/>
              <a:gd name="connsiteY0" fmla="*/ 341374 h 1759938"/>
              <a:gd name="connsiteX1" fmla="*/ 4692423 w 7892824"/>
              <a:gd name="connsiteY1" fmla="*/ 17177 h 1759938"/>
              <a:gd name="connsiteX2" fmla="*/ 7892824 w 7892824"/>
              <a:gd name="connsiteY2" fmla="*/ 773636 h 1759938"/>
              <a:gd name="connsiteX3" fmla="*/ 4177034 w 7892824"/>
              <a:gd name="connsiteY3" fmla="*/ 1729600 h 1759938"/>
              <a:gd name="connsiteX4" fmla="*/ 960007 w 7892824"/>
              <a:gd name="connsiteY4" fmla="*/ 1413714 h 1759938"/>
              <a:gd name="connsiteX5" fmla="*/ 245113 w 7892824"/>
              <a:gd name="connsiteY5" fmla="*/ 341374 h 1759938"/>
              <a:gd name="connsiteX0" fmla="*/ 245113 w 7956398"/>
              <a:gd name="connsiteY0" fmla="*/ 341374 h 1731032"/>
              <a:gd name="connsiteX1" fmla="*/ 4692423 w 7956398"/>
              <a:gd name="connsiteY1" fmla="*/ 17177 h 1731032"/>
              <a:gd name="connsiteX2" fmla="*/ 7892824 w 7956398"/>
              <a:gd name="connsiteY2" fmla="*/ 773636 h 1731032"/>
              <a:gd name="connsiteX3" fmla="*/ 6729039 w 7956398"/>
              <a:gd name="connsiteY3" fmla="*/ 1496840 h 1731032"/>
              <a:gd name="connsiteX4" fmla="*/ 4177034 w 7956398"/>
              <a:gd name="connsiteY4" fmla="*/ 1729600 h 1731032"/>
              <a:gd name="connsiteX5" fmla="*/ 960007 w 7956398"/>
              <a:gd name="connsiteY5" fmla="*/ 1413714 h 1731032"/>
              <a:gd name="connsiteX6" fmla="*/ 245113 w 7956398"/>
              <a:gd name="connsiteY6" fmla="*/ 341374 h 1731032"/>
              <a:gd name="connsiteX0" fmla="*/ 245113 w 8239837"/>
              <a:gd name="connsiteY0" fmla="*/ 341374 h 1731032"/>
              <a:gd name="connsiteX1" fmla="*/ 4692423 w 8239837"/>
              <a:gd name="connsiteY1" fmla="*/ 17177 h 1731032"/>
              <a:gd name="connsiteX2" fmla="*/ 7892824 w 8239837"/>
              <a:gd name="connsiteY2" fmla="*/ 773636 h 1731032"/>
              <a:gd name="connsiteX3" fmla="*/ 6729039 w 8239837"/>
              <a:gd name="connsiteY3" fmla="*/ 1496840 h 1731032"/>
              <a:gd name="connsiteX4" fmla="*/ 4177034 w 8239837"/>
              <a:gd name="connsiteY4" fmla="*/ 1729600 h 1731032"/>
              <a:gd name="connsiteX5" fmla="*/ 960007 w 8239837"/>
              <a:gd name="connsiteY5" fmla="*/ 1413714 h 1731032"/>
              <a:gd name="connsiteX6" fmla="*/ 245113 w 8239837"/>
              <a:gd name="connsiteY6" fmla="*/ 341374 h 1731032"/>
              <a:gd name="connsiteX0" fmla="*/ 245113 w 8475606"/>
              <a:gd name="connsiteY0" fmla="*/ 325960 h 1715618"/>
              <a:gd name="connsiteX1" fmla="*/ 4692423 w 8475606"/>
              <a:gd name="connsiteY1" fmla="*/ 1763 h 1715618"/>
              <a:gd name="connsiteX2" fmla="*/ 8258584 w 8475606"/>
              <a:gd name="connsiteY2" fmla="*/ 259458 h 1715618"/>
              <a:gd name="connsiteX3" fmla="*/ 6729039 w 8475606"/>
              <a:gd name="connsiteY3" fmla="*/ 1481426 h 1715618"/>
              <a:gd name="connsiteX4" fmla="*/ 4177034 w 8475606"/>
              <a:gd name="connsiteY4" fmla="*/ 1714186 h 1715618"/>
              <a:gd name="connsiteX5" fmla="*/ 960007 w 8475606"/>
              <a:gd name="connsiteY5" fmla="*/ 1398300 h 1715618"/>
              <a:gd name="connsiteX6" fmla="*/ 245113 w 8475606"/>
              <a:gd name="connsiteY6" fmla="*/ 325960 h 1715618"/>
              <a:gd name="connsiteX0" fmla="*/ 245113 w 8258584"/>
              <a:gd name="connsiteY0" fmla="*/ 325960 h 1715618"/>
              <a:gd name="connsiteX1" fmla="*/ 4692423 w 8258584"/>
              <a:gd name="connsiteY1" fmla="*/ 1763 h 1715618"/>
              <a:gd name="connsiteX2" fmla="*/ 8258584 w 8258584"/>
              <a:gd name="connsiteY2" fmla="*/ 259458 h 1715618"/>
              <a:gd name="connsiteX3" fmla="*/ 6729039 w 8258584"/>
              <a:gd name="connsiteY3" fmla="*/ 1481426 h 1715618"/>
              <a:gd name="connsiteX4" fmla="*/ 4177034 w 8258584"/>
              <a:gd name="connsiteY4" fmla="*/ 1714186 h 1715618"/>
              <a:gd name="connsiteX5" fmla="*/ 960007 w 8258584"/>
              <a:gd name="connsiteY5" fmla="*/ 1398300 h 1715618"/>
              <a:gd name="connsiteX6" fmla="*/ 245113 w 8258584"/>
              <a:gd name="connsiteY6" fmla="*/ 325960 h 1715618"/>
              <a:gd name="connsiteX0" fmla="*/ 448272 w 8461743"/>
              <a:gd name="connsiteY0" fmla="*/ 325960 h 1722078"/>
              <a:gd name="connsiteX1" fmla="*/ 4895582 w 8461743"/>
              <a:gd name="connsiteY1" fmla="*/ 1763 h 1722078"/>
              <a:gd name="connsiteX2" fmla="*/ 8461743 w 8461743"/>
              <a:gd name="connsiteY2" fmla="*/ 259458 h 1722078"/>
              <a:gd name="connsiteX3" fmla="*/ 6932198 w 8461743"/>
              <a:gd name="connsiteY3" fmla="*/ 1481426 h 1722078"/>
              <a:gd name="connsiteX4" fmla="*/ 4380193 w 8461743"/>
              <a:gd name="connsiteY4" fmla="*/ 1714186 h 1722078"/>
              <a:gd name="connsiteX5" fmla="*/ 597900 w 8461743"/>
              <a:gd name="connsiteY5" fmla="*/ 1531304 h 1722078"/>
              <a:gd name="connsiteX6" fmla="*/ 448272 w 8461743"/>
              <a:gd name="connsiteY6" fmla="*/ 325960 h 1722078"/>
              <a:gd name="connsiteX0" fmla="*/ 178927 w 8192398"/>
              <a:gd name="connsiteY0" fmla="*/ 325960 h 1722078"/>
              <a:gd name="connsiteX1" fmla="*/ 4626237 w 8192398"/>
              <a:gd name="connsiteY1" fmla="*/ 1763 h 1722078"/>
              <a:gd name="connsiteX2" fmla="*/ 8192398 w 8192398"/>
              <a:gd name="connsiteY2" fmla="*/ 259458 h 1722078"/>
              <a:gd name="connsiteX3" fmla="*/ 6662853 w 8192398"/>
              <a:gd name="connsiteY3" fmla="*/ 1481426 h 1722078"/>
              <a:gd name="connsiteX4" fmla="*/ 4110848 w 8192398"/>
              <a:gd name="connsiteY4" fmla="*/ 1714186 h 1722078"/>
              <a:gd name="connsiteX5" fmla="*/ 328555 w 8192398"/>
              <a:gd name="connsiteY5" fmla="*/ 1531304 h 1722078"/>
              <a:gd name="connsiteX6" fmla="*/ 178927 w 8192398"/>
              <a:gd name="connsiteY6" fmla="*/ 325960 h 1722078"/>
              <a:gd name="connsiteX0" fmla="*/ 211992 w 8225463"/>
              <a:gd name="connsiteY0" fmla="*/ 325960 h 1714963"/>
              <a:gd name="connsiteX1" fmla="*/ 4659302 w 8225463"/>
              <a:gd name="connsiteY1" fmla="*/ 1763 h 1714963"/>
              <a:gd name="connsiteX2" fmla="*/ 8225463 w 8225463"/>
              <a:gd name="connsiteY2" fmla="*/ 259458 h 1714963"/>
              <a:gd name="connsiteX3" fmla="*/ 6695918 w 8225463"/>
              <a:gd name="connsiteY3" fmla="*/ 1481426 h 1714963"/>
              <a:gd name="connsiteX4" fmla="*/ 4143913 w 8225463"/>
              <a:gd name="connsiteY4" fmla="*/ 1714186 h 1714963"/>
              <a:gd name="connsiteX5" fmla="*/ 361620 w 8225463"/>
              <a:gd name="connsiteY5" fmla="*/ 1531304 h 1714963"/>
              <a:gd name="connsiteX6" fmla="*/ 677503 w 8225463"/>
              <a:gd name="connsiteY6" fmla="*/ 1115666 h 1714963"/>
              <a:gd name="connsiteX7" fmla="*/ 211992 w 8225463"/>
              <a:gd name="connsiteY7" fmla="*/ 325960 h 1714963"/>
              <a:gd name="connsiteX0" fmla="*/ 184618 w 8430845"/>
              <a:gd name="connsiteY0" fmla="*/ 126011 h 1747770"/>
              <a:gd name="connsiteX1" fmla="*/ 4864684 w 8430845"/>
              <a:gd name="connsiteY1" fmla="*/ 34570 h 1747770"/>
              <a:gd name="connsiteX2" fmla="*/ 8430845 w 8430845"/>
              <a:gd name="connsiteY2" fmla="*/ 292265 h 1747770"/>
              <a:gd name="connsiteX3" fmla="*/ 6901300 w 8430845"/>
              <a:gd name="connsiteY3" fmla="*/ 1514233 h 1747770"/>
              <a:gd name="connsiteX4" fmla="*/ 4349295 w 8430845"/>
              <a:gd name="connsiteY4" fmla="*/ 1746993 h 1747770"/>
              <a:gd name="connsiteX5" fmla="*/ 567002 w 8430845"/>
              <a:gd name="connsiteY5" fmla="*/ 1564111 h 1747770"/>
              <a:gd name="connsiteX6" fmla="*/ 882885 w 8430845"/>
              <a:gd name="connsiteY6" fmla="*/ 1148473 h 1747770"/>
              <a:gd name="connsiteX7" fmla="*/ 184618 w 8430845"/>
              <a:gd name="connsiteY7" fmla="*/ 126011 h 1747770"/>
              <a:gd name="connsiteX0" fmla="*/ 182501 w 8428728"/>
              <a:gd name="connsiteY0" fmla="*/ 29360 h 1651119"/>
              <a:gd name="connsiteX1" fmla="*/ 4829317 w 8428728"/>
              <a:gd name="connsiteY1" fmla="*/ 270428 h 1651119"/>
              <a:gd name="connsiteX2" fmla="*/ 8428728 w 8428728"/>
              <a:gd name="connsiteY2" fmla="*/ 195614 h 1651119"/>
              <a:gd name="connsiteX3" fmla="*/ 6899183 w 8428728"/>
              <a:gd name="connsiteY3" fmla="*/ 1417582 h 1651119"/>
              <a:gd name="connsiteX4" fmla="*/ 4347178 w 8428728"/>
              <a:gd name="connsiteY4" fmla="*/ 1650342 h 1651119"/>
              <a:gd name="connsiteX5" fmla="*/ 564885 w 8428728"/>
              <a:gd name="connsiteY5" fmla="*/ 1467460 h 1651119"/>
              <a:gd name="connsiteX6" fmla="*/ 880768 w 8428728"/>
              <a:gd name="connsiteY6" fmla="*/ 1051822 h 1651119"/>
              <a:gd name="connsiteX7" fmla="*/ 182501 w 8428728"/>
              <a:gd name="connsiteY7" fmla="*/ 29360 h 165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8728" h="1651119">
                <a:moveTo>
                  <a:pt x="182501" y="29360"/>
                </a:moveTo>
                <a:cubicBezTo>
                  <a:pt x="840592" y="-100872"/>
                  <a:pt x="3454946" y="242719"/>
                  <a:pt x="4829317" y="270428"/>
                </a:cubicBezTo>
                <a:cubicBezTo>
                  <a:pt x="6203688" y="298137"/>
                  <a:pt x="8125314" y="-37142"/>
                  <a:pt x="8428728" y="195614"/>
                </a:cubicBezTo>
                <a:cubicBezTo>
                  <a:pt x="7618236" y="960384"/>
                  <a:pt x="9048023" y="1624015"/>
                  <a:pt x="6899183" y="1417582"/>
                </a:cubicBezTo>
                <a:cubicBezTo>
                  <a:pt x="6279885" y="1576909"/>
                  <a:pt x="5402894" y="1642029"/>
                  <a:pt x="4347178" y="1650342"/>
                </a:cubicBezTo>
                <a:cubicBezTo>
                  <a:pt x="3291462" y="1658655"/>
                  <a:pt x="1200809" y="1600464"/>
                  <a:pt x="564885" y="1467460"/>
                </a:cubicBezTo>
                <a:cubicBezTo>
                  <a:pt x="-71039" y="1334456"/>
                  <a:pt x="905706" y="1252713"/>
                  <a:pt x="880768" y="1051822"/>
                </a:cubicBezTo>
                <a:cubicBezTo>
                  <a:pt x="855830" y="850931"/>
                  <a:pt x="-475590" y="159592"/>
                  <a:pt x="182501" y="2936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" y="3293552"/>
            <a:ext cx="3341716" cy="2477844"/>
          </a:xfrm>
          <a:custGeom>
            <a:avLst/>
            <a:gdLst>
              <a:gd name="connsiteX0" fmla="*/ 0 w 3308465"/>
              <a:gd name="connsiteY0" fmla="*/ 1238596 h 2477192"/>
              <a:gd name="connsiteX1" fmla="*/ 1654233 w 3308465"/>
              <a:gd name="connsiteY1" fmla="*/ 0 h 2477192"/>
              <a:gd name="connsiteX2" fmla="*/ 3308466 w 3308465"/>
              <a:gd name="connsiteY2" fmla="*/ 1238596 h 2477192"/>
              <a:gd name="connsiteX3" fmla="*/ 1654233 w 3308465"/>
              <a:gd name="connsiteY3" fmla="*/ 2477192 h 2477192"/>
              <a:gd name="connsiteX4" fmla="*/ 0 w 3308465"/>
              <a:gd name="connsiteY4" fmla="*/ 1238596 h 2477192"/>
              <a:gd name="connsiteX0" fmla="*/ 0 w 3341717"/>
              <a:gd name="connsiteY0" fmla="*/ 1255233 h 2593380"/>
              <a:gd name="connsiteX1" fmla="*/ 1654233 w 3341717"/>
              <a:gd name="connsiteY1" fmla="*/ 16637 h 2593380"/>
              <a:gd name="connsiteX2" fmla="*/ 3341717 w 3341717"/>
              <a:gd name="connsiteY2" fmla="*/ 2053255 h 2593380"/>
              <a:gd name="connsiteX3" fmla="*/ 1654233 w 3341717"/>
              <a:gd name="connsiteY3" fmla="*/ 2493829 h 2593380"/>
              <a:gd name="connsiteX4" fmla="*/ 0 w 3341717"/>
              <a:gd name="connsiteY4" fmla="*/ 1255233 h 2593380"/>
              <a:gd name="connsiteX0" fmla="*/ 0 w 3358342"/>
              <a:gd name="connsiteY0" fmla="*/ 1920463 h 2527800"/>
              <a:gd name="connsiteX1" fmla="*/ 1670858 w 3358342"/>
              <a:gd name="connsiteY1" fmla="*/ 223 h 2527800"/>
              <a:gd name="connsiteX2" fmla="*/ 3358342 w 3358342"/>
              <a:gd name="connsiteY2" fmla="*/ 2036841 h 2527800"/>
              <a:gd name="connsiteX3" fmla="*/ 1670858 w 3358342"/>
              <a:gd name="connsiteY3" fmla="*/ 2477415 h 2527800"/>
              <a:gd name="connsiteX4" fmla="*/ 0 w 3358342"/>
              <a:gd name="connsiteY4" fmla="*/ 1920463 h 2527800"/>
              <a:gd name="connsiteX0" fmla="*/ 0 w 3241964"/>
              <a:gd name="connsiteY0" fmla="*/ 1208323 h 2599974"/>
              <a:gd name="connsiteX1" fmla="*/ 1554480 w 3241964"/>
              <a:gd name="connsiteY1" fmla="*/ 19603 h 2599974"/>
              <a:gd name="connsiteX2" fmla="*/ 3241964 w 3241964"/>
              <a:gd name="connsiteY2" fmla="*/ 2056221 h 2599974"/>
              <a:gd name="connsiteX3" fmla="*/ 1554480 w 3241964"/>
              <a:gd name="connsiteY3" fmla="*/ 2496795 h 2599974"/>
              <a:gd name="connsiteX4" fmla="*/ 0 w 3241964"/>
              <a:gd name="connsiteY4" fmla="*/ 1208323 h 2599974"/>
              <a:gd name="connsiteX0" fmla="*/ 70001 w 3311965"/>
              <a:gd name="connsiteY0" fmla="*/ 1368389 h 2760040"/>
              <a:gd name="connsiteX1" fmla="*/ 1624481 w 3311965"/>
              <a:gd name="connsiteY1" fmla="*/ 179669 h 2760040"/>
              <a:gd name="connsiteX2" fmla="*/ 3311965 w 3311965"/>
              <a:gd name="connsiteY2" fmla="*/ 2216287 h 2760040"/>
              <a:gd name="connsiteX3" fmla="*/ 1624481 w 3311965"/>
              <a:gd name="connsiteY3" fmla="*/ 2656861 h 2760040"/>
              <a:gd name="connsiteX4" fmla="*/ 70001 w 3311965"/>
              <a:gd name="connsiteY4" fmla="*/ 1368389 h 2760040"/>
              <a:gd name="connsiteX0" fmla="*/ 30201 w 3272165"/>
              <a:gd name="connsiteY0" fmla="*/ 1204309 h 2910781"/>
              <a:gd name="connsiteX1" fmla="*/ 1584681 w 3272165"/>
              <a:gd name="connsiteY1" fmla="*/ 15589 h 2910781"/>
              <a:gd name="connsiteX2" fmla="*/ 3272165 w 3272165"/>
              <a:gd name="connsiteY2" fmla="*/ 2052207 h 2910781"/>
              <a:gd name="connsiteX3" fmla="*/ 770034 w 3272165"/>
              <a:gd name="connsiteY3" fmla="*/ 2875166 h 2910781"/>
              <a:gd name="connsiteX4" fmla="*/ 30201 w 3272165"/>
              <a:gd name="connsiteY4" fmla="*/ 1204309 h 291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165" h="2910781">
                <a:moveTo>
                  <a:pt x="30201" y="1204309"/>
                </a:moveTo>
                <a:cubicBezTo>
                  <a:pt x="165975" y="727713"/>
                  <a:pt x="1044354" y="-125727"/>
                  <a:pt x="1584681" y="15589"/>
                </a:cubicBezTo>
                <a:cubicBezTo>
                  <a:pt x="2125008" y="156905"/>
                  <a:pt x="3272165" y="1368149"/>
                  <a:pt x="3272165" y="2052207"/>
                </a:cubicBezTo>
                <a:cubicBezTo>
                  <a:pt x="3272165" y="2736265"/>
                  <a:pt x="1310361" y="3016482"/>
                  <a:pt x="770034" y="2875166"/>
                </a:cubicBezTo>
                <a:cubicBezTo>
                  <a:pt x="229707" y="2733850"/>
                  <a:pt x="-105573" y="1680905"/>
                  <a:pt x="30201" y="120430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C6FBDE-C644-437E-9660-3B9BADF06AF8}"/>
              </a:ext>
            </a:extLst>
          </p:cNvPr>
          <p:cNvGrpSpPr/>
          <p:nvPr/>
        </p:nvGrpSpPr>
        <p:grpSpPr>
          <a:xfrm>
            <a:off x="8554192" y="1944433"/>
            <a:ext cx="1747315" cy="3088660"/>
            <a:chOff x="8215952" y="2771085"/>
            <a:chExt cx="1550504" cy="2648881"/>
          </a:xfrm>
        </p:grpSpPr>
        <p:sp>
          <p:nvSpPr>
            <p:cNvPr id="5" name="Trapezoid 10">
              <a:extLst>
                <a:ext uri="{FF2B5EF4-FFF2-40B4-BE49-F238E27FC236}">
                  <a16:creationId xmlns="" xmlns:a16="http://schemas.microsoft.com/office/drawing/2014/main" id="{1418B3A2-DF95-4215-A90A-3A4E89E2D337}"/>
                </a:ext>
              </a:extLst>
            </p:cNvPr>
            <p:cNvSpPr/>
            <p:nvPr/>
          </p:nvSpPr>
          <p:spPr>
            <a:xfrm rot="363146">
              <a:off x="8613912" y="3836332"/>
              <a:ext cx="715617" cy="1583634"/>
            </a:xfrm>
            <a:custGeom>
              <a:avLst/>
              <a:gdLst>
                <a:gd name="connsiteX0" fmla="*/ 0 w 543339"/>
                <a:gd name="connsiteY0" fmla="*/ 1345095 h 1345095"/>
                <a:gd name="connsiteX1" fmla="*/ 135835 w 543339"/>
                <a:gd name="connsiteY1" fmla="*/ 0 h 1345095"/>
                <a:gd name="connsiteX2" fmla="*/ 407504 w 543339"/>
                <a:gd name="connsiteY2" fmla="*/ 0 h 1345095"/>
                <a:gd name="connsiteX3" fmla="*/ 543339 w 543339"/>
                <a:gd name="connsiteY3" fmla="*/ 1345095 h 1345095"/>
                <a:gd name="connsiteX4" fmla="*/ 0 w 543339"/>
                <a:gd name="connsiteY4" fmla="*/ 1345095 h 1345095"/>
                <a:gd name="connsiteX0" fmla="*/ 0 w 543339"/>
                <a:gd name="connsiteY0" fmla="*/ 1345095 h 1345095"/>
                <a:gd name="connsiteX1" fmla="*/ 202096 w 543339"/>
                <a:gd name="connsiteY1" fmla="*/ 212035 h 1345095"/>
                <a:gd name="connsiteX2" fmla="*/ 407504 w 543339"/>
                <a:gd name="connsiteY2" fmla="*/ 0 h 1345095"/>
                <a:gd name="connsiteX3" fmla="*/ 543339 w 543339"/>
                <a:gd name="connsiteY3" fmla="*/ 1345095 h 1345095"/>
                <a:gd name="connsiteX4" fmla="*/ 0 w 543339"/>
                <a:gd name="connsiteY4" fmla="*/ 1345095 h 1345095"/>
                <a:gd name="connsiteX0" fmla="*/ 129208 w 672547"/>
                <a:gd name="connsiteY0" fmla="*/ 1477616 h 1477616"/>
                <a:gd name="connsiteX1" fmla="*/ 0 w 672547"/>
                <a:gd name="connsiteY1" fmla="*/ 0 h 1477616"/>
                <a:gd name="connsiteX2" fmla="*/ 536712 w 672547"/>
                <a:gd name="connsiteY2" fmla="*/ 132521 h 1477616"/>
                <a:gd name="connsiteX3" fmla="*/ 672547 w 672547"/>
                <a:gd name="connsiteY3" fmla="*/ 1477616 h 1477616"/>
                <a:gd name="connsiteX4" fmla="*/ 129208 w 672547"/>
                <a:gd name="connsiteY4" fmla="*/ 1477616 h 1477616"/>
                <a:gd name="connsiteX0" fmla="*/ 129208 w 672547"/>
                <a:gd name="connsiteY0" fmla="*/ 1477616 h 1477616"/>
                <a:gd name="connsiteX1" fmla="*/ 0 w 672547"/>
                <a:gd name="connsiteY1" fmla="*/ 0 h 1477616"/>
                <a:gd name="connsiteX2" fmla="*/ 536712 w 672547"/>
                <a:gd name="connsiteY2" fmla="*/ 132521 h 1477616"/>
                <a:gd name="connsiteX3" fmla="*/ 672547 w 672547"/>
                <a:gd name="connsiteY3" fmla="*/ 1477616 h 1477616"/>
                <a:gd name="connsiteX4" fmla="*/ 129208 w 672547"/>
                <a:gd name="connsiteY4" fmla="*/ 1477616 h 1477616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715617 w 715617"/>
                <a:gd name="connsiteY3" fmla="*/ 1477616 h 1583634"/>
                <a:gd name="connsiteX4" fmla="*/ 0 w 715617"/>
                <a:gd name="connsiteY4" fmla="*/ 1583634 h 1583634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715617 w 715617"/>
                <a:gd name="connsiteY3" fmla="*/ 1477616 h 1583634"/>
                <a:gd name="connsiteX4" fmla="*/ 0 w 715617"/>
                <a:gd name="connsiteY4" fmla="*/ 1583634 h 1583634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503584 w 715617"/>
                <a:gd name="connsiteY3" fmla="*/ 1000711 h 1583634"/>
                <a:gd name="connsiteX4" fmla="*/ 715617 w 715617"/>
                <a:gd name="connsiteY4" fmla="*/ 1477616 h 1583634"/>
                <a:gd name="connsiteX5" fmla="*/ 0 w 715617"/>
                <a:gd name="connsiteY5" fmla="*/ 1583634 h 158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617" h="1583634">
                  <a:moveTo>
                    <a:pt x="0" y="1583634"/>
                  </a:moveTo>
                  <a:cubicBezTo>
                    <a:pt x="385418" y="618434"/>
                    <a:pt x="28713" y="527878"/>
                    <a:pt x="43070" y="0"/>
                  </a:cubicBezTo>
                  <a:cubicBezTo>
                    <a:pt x="487018" y="1038087"/>
                    <a:pt x="400878" y="88347"/>
                    <a:pt x="579782" y="132521"/>
                  </a:cubicBezTo>
                  <a:cubicBezTo>
                    <a:pt x="607391" y="386579"/>
                    <a:pt x="475975" y="746653"/>
                    <a:pt x="503584" y="1000711"/>
                  </a:cubicBezTo>
                  <a:lnTo>
                    <a:pt x="715617" y="1477616"/>
                  </a:lnTo>
                  <a:lnTo>
                    <a:pt x="0" y="158363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>
              <a:extLst>
                <a:ext uri="{FF2B5EF4-FFF2-40B4-BE49-F238E27FC236}">
                  <a16:creationId xmlns="" xmlns:a16="http://schemas.microsoft.com/office/drawing/2014/main" id="{69B2D9A3-7F62-4001-8427-CD382D2C355B}"/>
                </a:ext>
              </a:extLst>
            </p:cNvPr>
            <p:cNvSpPr/>
            <p:nvPr/>
          </p:nvSpPr>
          <p:spPr>
            <a:xfrm rot="21150771">
              <a:off x="8215952" y="2771085"/>
              <a:ext cx="1550504" cy="1315829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 Same Side Corner Rectangle 6"/>
          <p:cNvSpPr/>
          <p:nvPr/>
        </p:nvSpPr>
        <p:spPr>
          <a:xfrm>
            <a:off x="8548340" y="4455826"/>
            <a:ext cx="3642925" cy="2316464"/>
          </a:xfrm>
          <a:custGeom>
            <a:avLst/>
            <a:gdLst>
              <a:gd name="connsiteX0" fmla="*/ 304157 w 3305461"/>
              <a:gd name="connsiteY0" fmla="*/ 0 h 1824907"/>
              <a:gd name="connsiteX1" fmla="*/ 3001304 w 3305461"/>
              <a:gd name="connsiteY1" fmla="*/ 0 h 1824907"/>
              <a:gd name="connsiteX2" fmla="*/ 3305461 w 3305461"/>
              <a:gd name="connsiteY2" fmla="*/ 304157 h 1824907"/>
              <a:gd name="connsiteX3" fmla="*/ 3305461 w 3305461"/>
              <a:gd name="connsiteY3" fmla="*/ 1824907 h 1824907"/>
              <a:gd name="connsiteX4" fmla="*/ 3305461 w 3305461"/>
              <a:gd name="connsiteY4" fmla="*/ 1824907 h 1824907"/>
              <a:gd name="connsiteX5" fmla="*/ 0 w 3305461"/>
              <a:gd name="connsiteY5" fmla="*/ 1824907 h 1824907"/>
              <a:gd name="connsiteX6" fmla="*/ 0 w 3305461"/>
              <a:gd name="connsiteY6" fmla="*/ 1824907 h 1824907"/>
              <a:gd name="connsiteX7" fmla="*/ 0 w 3305461"/>
              <a:gd name="connsiteY7" fmla="*/ 304157 h 1824907"/>
              <a:gd name="connsiteX8" fmla="*/ 304157 w 3305461"/>
              <a:gd name="connsiteY8" fmla="*/ 0 h 1824907"/>
              <a:gd name="connsiteX0" fmla="*/ 387285 w 3388589"/>
              <a:gd name="connsiteY0" fmla="*/ 0 h 1824907"/>
              <a:gd name="connsiteX1" fmla="*/ 3084432 w 3388589"/>
              <a:gd name="connsiteY1" fmla="*/ 0 h 1824907"/>
              <a:gd name="connsiteX2" fmla="*/ 3388589 w 3388589"/>
              <a:gd name="connsiteY2" fmla="*/ 304157 h 1824907"/>
              <a:gd name="connsiteX3" fmla="*/ 3388589 w 3388589"/>
              <a:gd name="connsiteY3" fmla="*/ 1824907 h 1824907"/>
              <a:gd name="connsiteX4" fmla="*/ 3388589 w 3388589"/>
              <a:gd name="connsiteY4" fmla="*/ 1824907 h 1824907"/>
              <a:gd name="connsiteX5" fmla="*/ 83128 w 3388589"/>
              <a:gd name="connsiteY5" fmla="*/ 1824907 h 1824907"/>
              <a:gd name="connsiteX6" fmla="*/ 83128 w 3388589"/>
              <a:gd name="connsiteY6" fmla="*/ 1824907 h 1824907"/>
              <a:gd name="connsiteX7" fmla="*/ 0 w 3388589"/>
              <a:gd name="connsiteY7" fmla="*/ 653292 h 1824907"/>
              <a:gd name="connsiteX8" fmla="*/ 387285 w 3388589"/>
              <a:gd name="connsiteY8" fmla="*/ 0 h 1824907"/>
              <a:gd name="connsiteX0" fmla="*/ 304157 w 3305461"/>
              <a:gd name="connsiteY0" fmla="*/ 0 h 1824907"/>
              <a:gd name="connsiteX1" fmla="*/ 3001304 w 3305461"/>
              <a:gd name="connsiteY1" fmla="*/ 0 h 1824907"/>
              <a:gd name="connsiteX2" fmla="*/ 3305461 w 3305461"/>
              <a:gd name="connsiteY2" fmla="*/ 304157 h 1824907"/>
              <a:gd name="connsiteX3" fmla="*/ 3305461 w 3305461"/>
              <a:gd name="connsiteY3" fmla="*/ 1824907 h 1824907"/>
              <a:gd name="connsiteX4" fmla="*/ 3305461 w 3305461"/>
              <a:gd name="connsiteY4" fmla="*/ 1824907 h 1824907"/>
              <a:gd name="connsiteX5" fmla="*/ 0 w 3305461"/>
              <a:gd name="connsiteY5" fmla="*/ 1824907 h 1824907"/>
              <a:gd name="connsiteX6" fmla="*/ 0 w 3305461"/>
              <a:gd name="connsiteY6" fmla="*/ 1824907 h 1824907"/>
              <a:gd name="connsiteX7" fmla="*/ 282632 w 3305461"/>
              <a:gd name="connsiteY7" fmla="*/ 819547 h 1824907"/>
              <a:gd name="connsiteX8" fmla="*/ 304157 w 3305461"/>
              <a:gd name="connsiteY8" fmla="*/ 0 h 1824907"/>
              <a:gd name="connsiteX0" fmla="*/ 287531 w 3305461"/>
              <a:gd name="connsiteY0" fmla="*/ 16625 h 1824907"/>
              <a:gd name="connsiteX1" fmla="*/ 3001304 w 3305461"/>
              <a:gd name="connsiteY1" fmla="*/ 0 h 1824907"/>
              <a:gd name="connsiteX2" fmla="*/ 3305461 w 3305461"/>
              <a:gd name="connsiteY2" fmla="*/ 304157 h 1824907"/>
              <a:gd name="connsiteX3" fmla="*/ 3305461 w 3305461"/>
              <a:gd name="connsiteY3" fmla="*/ 1824907 h 1824907"/>
              <a:gd name="connsiteX4" fmla="*/ 3305461 w 3305461"/>
              <a:gd name="connsiteY4" fmla="*/ 1824907 h 1824907"/>
              <a:gd name="connsiteX5" fmla="*/ 0 w 3305461"/>
              <a:gd name="connsiteY5" fmla="*/ 1824907 h 1824907"/>
              <a:gd name="connsiteX6" fmla="*/ 0 w 3305461"/>
              <a:gd name="connsiteY6" fmla="*/ 1824907 h 1824907"/>
              <a:gd name="connsiteX7" fmla="*/ 282632 w 3305461"/>
              <a:gd name="connsiteY7" fmla="*/ 819547 h 1824907"/>
              <a:gd name="connsiteX8" fmla="*/ 287531 w 3305461"/>
              <a:gd name="connsiteY8" fmla="*/ 16625 h 1824907"/>
              <a:gd name="connsiteX0" fmla="*/ 287531 w 3305461"/>
              <a:gd name="connsiteY0" fmla="*/ 86949 h 1895231"/>
              <a:gd name="connsiteX1" fmla="*/ 3001304 w 3305461"/>
              <a:gd name="connsiteY1" fmla="*/ 70324 h 1895231"/>
              <a:gd name="connsiteX2" fmla="*/ 3305461 w 3305461"/>
              <a:gd name="connsiteY2" fmla="*/ 374481 h 1895231"/>
              <a:gd name="connsiteX3" fmla="*/ 3305461 w 3305461"/>
              <a:gd name="connsiteY3" fmla="*/ 1895231 h 1895231"/>
              <a:gd name="connsiteX4" fmla="*/ 3305461 w 3305461"/>
              <a:gd name="connsiteY4" fmla="*/ 1895231 h 1895231"/>
              <a:gd name="connsiteX5" fmla="*/ 0 w 3305461"/>
              <a:gd name="connsiteY5" fmla="*/ 1895231 h 1895231"/>
              <a:gd name="connsiteX6" fmla="*/ 0 w 3305461"/>
              <a:gd name="connsiteY6" fmla="*/ 1895231 h 1895231"/>
              <a:gd name="connsiteX7" fmla="*/ 282632 w 3305461"/>
              <a:gd name="connsiteY7" fmla="*/ 889871 h 1895231"/>
              <a:gd name="connsiteX8" fmla="*/ 287531 w 3305461"/>
              <a:gd name="connsiteY8" fmla="*/ 86949 h 1895231"/>
              <a:gd name="connsiteX0" fmla="*/ 287531 w 3305461"/>
              <a:gd name="connsiteY0" fmla="*/ 615142 h 2423424"/>
              <a:gd name="connsiteX1" fmla="*/ 2170032 w 3305461"/>
              <a:gd name="connsiteY1" fmla="*/ 0 h 2423424"/>
              <a:gd name="connsiteX2" fmla="*/ 3305461 w 3305461"/>
              <a:gd name="connsiteY2" fmla="*/ 902674 h 2423424"/>
              <a:gd name="connsiteX3" fmla="*/ 3305461 w 3305461"/>
              <a:gd name="connsiteY3" fmla="*/ 2423424 h 2423424"/>
              <a:gd name="connsiteX4" fmla="*/ 3305461 w 3305461"/>
              <a:gd name="connsiteY4" fmla="*/ 2423424 h 2423424"/>
              <a:gd name="connsiteX5" fmla="*/ 0 w 3305461"/>
              <a:gd name="connsiteY5" fmla="*/ 2423424 h 2423424"/>
              <a:gd name="connsiteX6" fmla="*/ 0 w 3305461"/>
              <a:gd name="connsiteY6" fmla="*/ 2423424 h 2423424"/>
              <a:gd name="connsiteX7" fmla="*/ 282632 w 3305461"/>
              <a:gd name="connsiteY7" fmla="*/ 1418064 h 2423424"/>
              <a:gd name="connsiteX8" fmla="*/ 287531 w 3305461"/>
              <a:gd name="connsiteY8" fmla="*/ 615142 h 2423424"/>
              <a:gd name="connsiteX0" fmla="*/ 287531 w 3305461"/>
              <a:gd name="connsiteY0" fmla="*/ 615142 h 2423424"/>
              <a:gd name="connsiteX1" fmla="*/ 2170032 w 3305461"/>
              <a:gd name="connsiteY1" fmla="*/ 0 h 2423424"/>
              <a:gd name="connsiteX2" fmla="*/ 2923075 w 3305461"/>
              <a:gd name="connsiteY2" fmla="*/ 1235183 h 2423424"/>
              <a:gd name="connsiteX3" fmla="*/ 3305461 w 3305461"/>
              <a:gd name="connsiteY3" fmla="*/ 2423424 h 2423424"/>
              <a:gd name="connsiteX4" fmla="*/ 3305461 w 3305461"/>
              <a:gd name="connsiteY4" fmla="*/ 2423424 h 2423424"/>
              <a:gd name="connsiteX5" fmla="*/ 0 w 3305461"/>
              <a:gd name="connsiteY5" fmla="*/ 2423424 h 2423424"/>
              <a:gd name="connsiteX6" fmla="*/ 0 w 3305461"/>
              <a:gd name="connsiteY6" fmla="*/ 2423424 h 2423424"/>
              <a:gd name="connsiteX7" fmla="*/ 282632 w 3305461"/>
              <a:gd name="connsiteY7" fmla="*/ 1418064 h 2423424"/>
              <a:gd name="connsiteX8" fmla="*/ 287531 w 3305461"/>
              <a:gd name="connsiteY8" fmla="*/ 615142 h 2423424"/>
              <a:gd name="connsiteX0" fmla="*/ 287531 w 3507017"/>
              <a:gd name="connsiteY0" fmla="*/ 615142 h 2423424"/>
              <a:gd name="connsiteX1" fmla="*/ 2170032 w 3507017"/>
              <a:gd name="connsiteY1" fmla="*/ 0 h 2423424"/>
              <a:gd name="connsiteX2" fmla="*/ 2923075 w 3507017"/>
              <a:gd name="connsiteY2" fmla="*/ 1235183 h 2423424"/>
              <a:gd name="connsiteX3" fmla="*/ 3305461 w 3507017"/>
              <a:gd name="connsiteY3" fmla="*/ 2423424 h 2423424"/>
              <a:gd name="connsiteX4" fmla="*/ 3305461 w 3507017"/>
              <a:gd name="connsiteY4" fmla="*/ 2423424 h 2423424"/>
              <a:gd name="connsiteX5" fmla="*/ 0 w 3507017"/>
              <a:gd name="connsiteY5" fmla="*/ 2423424 h 2423424"/>
              <a:gd name="connsiteX6" fmla="*/ 0 w 3507017"/>
              <a:gd name="connsiteY6" fmla="*/ 2423424 h 2423424"/>
              <a:gd name="connsiteX7" fmla="*/ 282632 w 3507017"/>
              <a:gd name="connsiteY7" fmla="*/ 1418064 h 2423424"/>
              <a:gd name="connsiteX8" fmla="*/ 287531 w 3507017"/>
              <a:gd name="connsiteY8" fmla="*/ 615142 h 2423424"/>
              <a:gd name="connsiteX0" fmla="*/ 287531 w 3507017"/>
              <a:gd name="connsiteY0" fmla="*/ 615142 h 2423424"/>
              <a:gd name="connsiteX1" fmla="*/ 2170032 w 3507017"/>
              <a:gd name="connsiteY1" fmla="*/ 0 h 2423424"/>
              <a:gd name="connsiteX2" fmla="*/ 2923075 w 3507017"/>
              <a:gd name="connsiteY2" fmla="*/ 1235183 h 2423424"/>
              <a:gd name="connsiteX3" fmla="*/ 3305461 w 3507017"/>
              <a:gd name="connsiteY3" fmla="*/ 2423424 h 2423424"/>
              <a:gd name="connsiteX4" fmla="*/ 3305461 w 3507017"/>
              <a:gd name="connsiteY4" fmla="*/ 2423424 h 2423424"/>
              <a:gd name="connsiteX5" fmla="*/ 0 w 3507017"/>
              <a:gd name="connsiteY5" fmla="*/ 2423424 h 2423424"/>
              <a:gd name="connsiteX6" fmla="*/ 0 w 3507017"/>
              <a:gd name="connsiteY6" fmla="*/ 2423424 h 2423424"/>
              <a:gd name="connsiteX7" fmla="*/ 282632 w 3507017"/>
              <a:gd name="connsiteY7" fmla="*/ 1418064 h 2423424"/>
              <a:gd name="connsiteX8" fmla="*/ 287531 w 3507017"/>
              <a:gd name="connsiteY8" fmla="*/ 615142 h 2423424"/>
              <a:gd name="connsiteX0" fmla="*/ 287531 w 3507017"/>
              <a:gd name="connsiteY0" fmla="*/ 626141 h 2434423"/>
              <a:gd name="connsiteX1" fmla="*/ 2170032 w 3507017"/>
              <a:gd name="connsiteY1" fmla="*/ 10999 h 2434423"/>
              <a:gd name="connsiteX2" fmla="*/ 2923075 w 3507017"/>
              <a:gd name="connsiteY2" fmla="*/ 1246182 h 2434423"/>
              <a:gd name="connsiteX3" fmla="*/ 3305461 w 3507017"/>
              <a:gd name="connsiteY3" fmla="*/ 2434423 h 2434423"/>
              <a:gd name="connsiteX4" fmla="*/ 3305461 w 3507017"/>
              <a:gd name="connsiteY4" fmla="*/ 2434423 h 2434423"/>
              <a:gd name="connsiteX5" fmla="*/ 0 w 3507017"/>
              <a:gd name="connsiteY5" fmla="*/ 2434423 h 2434423"/>
              <a:gd name="connsiteX6" fmla="*/ 0 w 3507017"/>
              <a:gd name="connsiteY6" fmla="*/ 2434423 h 2434423"/>
              <a:gd name="connsiteX7" fmla="*/ 282632 w 3507017"/>
              <a:gd name="connsiteY7" fmla="*/ 1429063 h 2434423"/>
              <a:gd name="connsiteX8" fmla="*/ 287531 w 3507017"/>
              <a:gd name="connsiteY8" fmla="*/ 626141 h 2434423"/>
              <a:gd name="connsiteX0" fmla="*/ 287531 w 3537325"/>
              <a:gd name="connsiteY0" fmla="*/ 626141 h 2434423"/>
              <a:gd name="connsiteX1" fmla="*/ 2170032 w 3537325"/>
              <a:gd name="connsiteY1" fmla="*/ 10999 h 2434423"/>
              <a:gd name="connsiteX2" fmla="*/ 2923075 w 3537325"/>
              <a:gd name="connsiteY2" fmla="*/ 1246182 h 2434423"/>
              <a:gd name="connsiteX3" fmla="*/ 3527554 w 3537325"/>
              <a:gd name="connsiteY3" fmla="*/ 2091800 h 2434423"/>
              <a:gd name="connsiteX4" fmla="*/ 3305461 w 3537325"/>
              <a:gd name="connsiteY4" fmla="*/ 2434423 h 2434423"/>
              <a:gd name="connsiteX5" fmla="*/ 3305461 w 3537325"/>
              <a:gd name="connsiteY5" fmla="*/ 2434423 h 2434423"/>
              <a:gd name="connsiteX6" fmla="*/ 0 w 3537325"/>
              <a:gd name="connsiteY6" fmla="*/ 2434423 h 2434423"/>
              <a:gd name="connsiteX7" fmla="*/ 0 w 3537325"/>
              <a:gd name="connsiteY7" fmla="*/ 2434423 h 2434423"/>
              <a:gd name="connsiteX8" fmla="*/ 282632 w 3537325"/>
              <a:gd name="connsiteY8" fmla="*/ 1429063 h 2434423"/>
              <a:gd name="connsiteX9" fmla="*/ 287531 w 3537325"/>
              <a:gd name="connsiteY9" fmla="*/ 626141 h 2434423"/>
              <a:gd name="connsiteX0" fmla="*/ 287531 w 3642925"/>
              <a:gd name="connsiteY0" fmla="*/ 640083 h 2448365"/>
              <a:gd name="connsiteX1" fmla="*/ 2170032 w 3642925"/>
              <a:gd name="connsiteY1" fmla="*/ 24941 h 2448365"/>
              <a:gd name="connsiteX2" fmla="*/ 3571467 w 3642925"/>
              <a:gd name="connsiteY2" fmla="*/ 1176997 h 2448365"/>
              <a:gd name="connsiteX3" fmla="*/ 3527554 w 3642925"/>
              <a:gd name="connsiteY3" fmla="*/ 2105742 h 2448365"/>
              <a:gd name="connsiteX4" fmla="*/ 3305461 w 3642925"/>
              <a:gd name="connsiteY4" fmla="*/ 2448365 h 2448365"/>
              <a:gd name="connsiteX5" fmla="*/ 3305461 w 3642925"/>
              <a:gd name="connsiteY5" fmla="*/ 2448365 h 2448365"/>
              <a:gd name="connsiteX6" fmla="*/ 0 w 3642925"/>
              <a:gd name="connsiteY6" fmla="*/ 2448365 h 2448365"/>
              <a:gd name="connsiteX7" fmla="*/ 0 w 3642925"/>
              <a:gd name="connsiteY7" fmla="*/ 2448365 h 2448365"/>
              <a:gd name="connsiteX8" fmla="*/ 282632 w 3642925"/>
              <a:gd name="connsiteY8" fmla="*/ 1443005 h 2448365"/>
              <a:gd name="connsiteX9" fmla="*/ 287531 w 3642925"/>
              <a:gd name="connsiteY9" fmla="*/ 640083 h 2448365"/>
              <a:gd name="connsiteX0" fmla="*/ 287531 w 3642925"/>
              <a:gd name="connsiteY0" fmla="*/ 508182 h 2316464"/>
              <a:gd name="connsiteX1" fmla="*/ 2053654 w 3642925"/>
              <a:gd name="connsiteY1" fmla="*/ 75920 h 2316464"/>
              <a:gd name="connsiteX2" fmla="*/ 3571467 w 3642925"/>
              <a:gd name="connsiteY2" fmla="*/ 1045096 h 2316464"/>
              <a:gd name="connsiteX3" fmla="*/ 3527554 w 3642925"/>
              <a:gd name="connsiteY3" fmla="*/ 1973841 h 2316464"/>
              <a:gd name="connsiteX4" fmla="*/ 3305461 w 3642925"/>
              <a:gd name="connsiteY4" fmla="*/ 2316464 h 2316464"/>
              <a:gd name="connsiteX5" fmla="*/ 3305461 w 3642925"/>
              <a:gd name="connsiteY5" fmla="*/ 2316464 h 2316464"/>
              <a:gd name="connsiteX6" fmla="*/ 0 w 3642925"/>
              <a:gd name="connsiteY6" fmla="*/ 2316464 h 2316464"/>
              <a:gd name="connsiteX7" fmla="*/ 0 w 3642925"/>
              <a:gd name="connsiteY7" fmla="*/ 2316464 h 2316464"/>
              <a:gd name="connsiteX8" fmla="*/ 282632 w 3642925"/>
              <a:gd name="connsiteY8" fmla="*/ 1311104 h 2316464"/>
              <a:gd name="connsiteX9" fmla="*/ 287531 w 3642925"/>
              <a:gd name="connsiteY9" fmla="*/ 508182 h 2316464"/>
              <a:gd name="connsiteX0" fmla="*/ 287531 w 3642925"/>
              <a:gd name="connsiteY0" fmla="*/ 508182 h 2316464"/>
              <a:gd name="connsiteX1" fmla="*/ 2053654 w 3642925"/>
              <a:gd name="connsiteY1" fmla="*/ 75920 h 2316464"/>
              <a:gd name="connsiteX2" fmla="*/ 3571467 w 3642925"/>
              <a:gd name="connsiteY2" fmla="*/ 1045096 h 2316464"/>
              <a:gd name="connsiteX3" fmla="*/ 3527554 w 3642925"/>
              <a:gd name="connsiteY3" fmla="*/ 1973841 h 2316464"/>
              <a:gd name="connsiteX4" fmla="*/ 3305461 w 3642925"/>
              <a:gd name="connsiteY4" fmla="*/ 2316464 h 2316464"/>
              <a:gd name="connsiteX5" fmla="*/ 3305461 w 3642925"/>
              <a:gd name="connsiteY5" fmla="*/ 2316464 h 2316464"/>
              <a:gd name="connsiteX6" fmla="*/ 0 w 3642925"/>
              <a:gd name="connsiteY6" fmla="*/ 2316464 h 2316464"/>
              <a:gd name="connsiteX7" fmla="*/ 0 w 3642925"/>
              <a:gd name="connsiteY7" fmla="*/ 2316464 h 2316464"/>
              <a:gd name="connsiteX8" fmla="*/ 282632 w 3642925"/>
              <a:gd name="connsiteY8" fmla="*/ 1311104 h 2316464"/>
              <a:gd name="connsiteX9" fmla="*/ 287531 w 3642925"/>
              <a:gd name="connsiteY9" fmla="*/ 508182 h 231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2925" h="2316464">
                <a:moveTo>
                  <a:pt x="287531" y="508182"/>
                </a:moveTo>
                <a:cubicBezTo>
                  <a:pt x="1192122" y="319760"/>
                  <a:pt x="1149063" y="-151295"/>
                  <a:pt x="2053654" y="75920"/>
                </a:cubicBezTo>
                <a:cubicBezTo>
                  <a:pt x="2221635" y="75920"/>
                  <a:pt x="3937227" y="-403045"/>
                  <a:pt x="3571467" y="1045096"/>
                </a:cubicBezTo>
                <a:cubicBezTo>
                  <a:pt x="3778324" y="1369729"/>
                  <a:pt x="3463823" y="1775801"/>
                  <a:pt x="3527554" y="1973841"/>
                </a:cubicBezTo>
                <a:cubicBezTo>
                  <a:pt x="3591285" y="2171881"/>
                  <a:pt x="3323080" y="2237193"/>
                  <a:pt x="3305461" y="2316464"/>
                </a:cubicBezTo>
                <a:lnTo>
                  <a:pt x="3305461" y="2316464"/>
                </a:lnTo>
                <a:lnTo>
                  <a:pt x="0" y="2316464"/>
                </a:lnTo>
                <a:lnTo>
                  <a:pt x="0" y="2316464"/>
                </a:lnTo>
                <a:cubicBezTo>
                  <a:pt x="0" y="1809547"/>
                  <a:pt x="282632" y="1818021"/>
                  <a:pt x="282632" y="1311104"/>
                </a:cubicBezTo>
                <a:cubicBezTo>
                  <a:pt x="282632" y="1143123"/>
                  <a:pt x="119550" y="508182"/>
                  <a:pt x="287531" y="508182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FC6FBDE-C644-437E-9660-3B9BADF06AF8}"/>
              </a:ext>
            </a:extLst>
          </p:cNvPr>
          <p:cNvGrpSpPr/>
          <p:nvPr/>
        </p:nvGrpSpPr>
        <p:grpSpPr>
          <a:xfrm>
            <a:off x="10518787" y="1879062"/>
            <a:ext cx="1550504" cy="2648881"/>
            <a:chOff x="8215952" y="2771085"/>
            <a:chExt cx="1550504" cy="2648881"/>
          </a:xfrm>
        </p:grpSpPr>
        <p:sp>
          <p:nvSpPr>
            <p:cNvPr id="9" name="Trapezoid 10">
              <a:extLst>
                <a:ext uri="{FF2B5EF4-FFF2-40B4-BE49-F238E27FC236}">
                  <a16:creationId xmlns="" xmlns:a16="http://schemas.microsoft.com/office/drawing/2014/main" id="{1418B3A2-DF95-4215-A90A-3A4E89E2D337}"/>
                </a:ext>
              </a:extLst>
            </p:cNvPr>
            <p:cNvSpPr/>
            <p:nvPr/>
          </p:nvSpPr>
          <p:spPr>
            <a:xfrm rot="363146">
              <a:off x="8613912" y="3836332"/>
              <a:ext cx="715617" cy="1583634"/>
            </a:xfrm>
            <a:custGeom>
              <a:avLst/>
              <a:gdLst>
                <a:gd name="connsiteX0" fmla="*/ 0 w 543339"/>
                <a:gd name="connsiteY0" fmla="*/ 1345095 h 1345095"/>
                <a:gd name="connsiteX1" fmla="*/ 135835 w 543339"/>
                <a:gd name="connsiteY1" fmla="*/ 0 h 1345095"/>
                <a:gd name="connsiteX2" fmla="*/ 407504 w 543339"/>
                <a:gd name="connsiteY2" fmla="*/ 0 h 1345095"/>
                <a:gd name="connsiteX3" fmla="*/ 543339 w 543339"/>
                <a:gd name="connsiteY3" fmla="*/ 1345095 h 1345095"/>
                <a:gd name="connsiteX4" fmla="*/ 0 w 543339"/>
                <a:gd name="connsiteY4" fmla="*/ 1345095 h 1345095"/>
                <a:gd name="connsiteX0" fmla="*/ 0 w 543339"/>
                <a:gd name="connsiteY0" fmla="*/ 1345095 h 1345095"/>
                <a:gd name="connsiteX1" fmla="*/ 202096 w 543339"/>
                <a:gd name="connsiteY1" fmla="*/ 212035 h 1345095"/>
                <a:gd name="connsiteX2" fmla="*/ 407504 w 543339"/>
                <a:gd name="connsiteY2" fmla="*/ 0 h 1345095"/>
                <a:gd name="connsiteX3" fmla="*/ 543339 w 543339"/>
                <a:gd name="connsiteY3" fmla="*/ 1345095 h 1345095"/>
                <a:gd name="connsiteX4" fmla="*/ 0 w 543339"/>
                <a:gd name="connsiteY4" fmla="*/ 1345095 h 1345095"/>
                <a:gd name="connsiteX0" fmla="*/ 129208 w 672547"/>
                <a:gd name="connsiteY0" fmla="*/ 1477616 h 1477616"/>
                <a:gd name="connsiteX1" fmla="*/ 0 w 672547"/>
                <a:gd name="connsiteY1" fmla="*/ 0 h 1477616"/>
                <a:gd name="connsiteX2" fmla="*/ 536712 w 672547"/>
                <a:gd name="connsiteY2" fmla="*/ 132521 h 1477616"/>
                <a:gd name="connsiteX3" fmla="*/ 672547 w 672547"/>
                <a:gd name="connsiteY3" fmla="*/ 1477616 h 1477616"/>
                <a:gd name="connsiteX4" fmla="*/ 129208 w 672547"/>
                <a:gd name="connsiteY4" fmla="*/ 1477616 h 1477616"/>
                <a:gd name="connsiteX0" fmla="*/ 129208 w 672547"/>
                <a:gd name="connsiteY0" fmla="*/ 1477616 h 1477616"/>
                <a:gd name="connsiteX1" fmla="*/ 0 w 672547"/>
                <a:gd name="connsiteY1" fmla="*/ 0 h 1477616"/>
                <a:gd name="connsiteX2" fmla="*/ 536712 w 672547"/>
                <a:gd name="connsiteY2" fmla="*/ 132521 h 1477616"/>
                <a:gd name="connsiteX3" fmla="*/ 672547 w 672547"/>
                <a:gd name="connsiteY3" fmla="*/ 1477616 h 1477616"/>
                <a:gd name="connsiteX4" fmla="*/ 129208 w 672547"/>
                <a:gd name="connsiteY4" fmla="*/ 1477616 h 1477616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715617 w 715617"/>
                <a:gd name="connsiteY3" fmla="*/ 1477616 h 1583634"/>
                <a:gd name="connsiteX4" fmla="*/ 0 w 715617"/>
                <a:gd name="connsiteY4" fmla="*/ 1583634 h 1583634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715617 w 715617"/>
                <a:gd name="connsiteY3" fmla="*/ 1477616 h 1583634"/>
                <a:gd name="connsiteX4" fmla="*/ 0 w 715617"/>
                <a:gd name="connsiteY4" fmla="*/ 1583634 h 1583634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503584 w 715617"/>
                <a:gd name="connsiteY3" fmla="*/ 1000711 h 1583634"/>
                <a:gd name="connsiteX4" fmla="*/ 715617 w 715617"/>
                <a:gd name="connsiteY4" fmla="*/ 1477616 h 1583634"/>
                <a:gd name="connsiteX5" fmla="*/ 0 w 715617"/>
                <a:gd name="connsiteY5" fmla="*/ 1583634 h 158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617" h="1583634">
                  <a:moveTo>
                    <a:pt x="0" y="1583634"/>
                  </a:moveTo>
                  <a:cubicBezTo>
                    <a:pt x="385418" y="618434"/>
                    <a:pt x="28713" y="527878"/>
                    <a:pt x="43070" y="0"/>
                  </a:cubicBezTo>
                  <a:cubicBezTo>
                    <a:pt x="487018" y="1038087"/>
                    <a:pt x="400878" y="88347"/>
                    <a:pt x="579782" y="132521"/>
                  </a:cubicBezTo>
                  <a:cubicBezTo>
                    <a:pt x="607391" y="386579"/>
                    <a:pt x="475975" y="746653"/>
                    <a:pt x="503584" y="1000711"/>
                  </a:cubicBezTo>
                  <a:lnTo>
                    <a:pt x="715617" y="1477616"/>
                  </a:lnTo>
                  <a:lnTo>
                    <a:pt x="0" y="158363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>
              <a:extLst>
                <a:ext uri="{FF2B5EF4-FFF2-40B4-BE49-F238E27FC236}">
                  <a16:creationId xmlns="" xmlns:a16="http://schemas.microsoft.com/office/drawing/2014/main" id="{69B2D9A3-7F62-4001-8427-CD382D2C355B}"/>
                </a:ext>
              </a:extLst>
            </p:cNvPr>
            <p:cNvSpPr/>
            <p:nvPr/>
          </p:nvSpPr>
          <p:spPr>
            <a:xfrm rot="21150771">
              <a:off x="8215952" y="2771085"/>
              <a:ext cx="1550504" cy="1315829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FC6FBDE-C644-437E-9660-3B9BADF06AF8}"/>
              </a:ext>
            </a:extLst>
          </p:cNvPr>
          <p:cNvGrpSpPr/>
          <p:nvPr/>
        </p:nvGrpSpPr>
        <p:grpSpPr>
          <a:xfrm>
            <a:off x="9824156" y="2832911"/>
            <a:ext cx="1209805" cy="1736908"/>
            <a:chOff x="8215952" y="2771085"/>
            <a:chExt cx="1550504" cy="2648881"/>
          </a:xfrm>
        </p:grpSpPr>
        <p:sp>
          <p:nvSpPr>
            <p:cNvPr id="12" name="Trapezoid 10">
              <a:extLst>
                <a:ext uri="{FF2B5EF4-FFF2-40B4-BE49-F238E27FC236}">
                  <a16:creationId xmlns="" xmlns:a16="http://schemas.microsoft.com/office/drawing/2014/main" id="{1418B3A2-DF95-4215-A90A-3A4E89E2D337}"/>
                </a:ext>
              </a:extLst>
            </p:cNvPr>
            <p:cNvSpPr/>
            <p:nvPr/>
          </p:nvSpPr>
          <p:spPr>
            <a:xfrm rot="363146">
              <a:off x="8613912" y="3836332"/>
              <a:ext cx="715617" cy="1583634"/>
            </a:xfrm>
            <a:custGeom>
              <a:avLst/>
              <a:gdLst>
                <a:gd name="connsiteX0" fmla="*/ 0 w 543339"/>
                <a:gd name="connsiteY0" fmla="*/ 1345095 h 1345095"/>
                <a:gd name="connsiteX1" fmla="*/ 135835 w 543339"/>
                <a:gd name="connsiteY1" fmla="*/ 0 h 1345095"/>
                <a:gd name="connsiteX2" fmla="*/ 407504 w 543339"/>
                <a:gd name="connsiteY2" fmla="*/ 0 h 1345095"/>
                <a:gd name="connsiteX3" fmla="*/ 543339 w 543339"/>
                <a:gd name="connsiteY3" fmla="*/ 1345095 h 1345095"/>
                <a:gd name="connsiteX4" fmla="*/ 0 w 543339"/>
                <a:gd name="connsiteY4" fmla="*/ 1345095 h 1345095"/>
                <a:gd name="connsiteX0" fmla="*/ 0 w 543339"/>
                <a:gd name="connsiteY0" fmla="*/ 1345095 h 1345095"/>
                <a:gd name="connsiteX1" fmla="*/ 202096 w 543339"/>
                <a:gd name="connsiteY1" fmla="*/ 212035 h 1345095"/>
                <a:gd name="connsiteX2" fmla="*/ 407504 w 543339"/>
                <a:gd name="connsiteY2" fmla="*/ 0 h 1345095"/>
                <a:gd name="connsiteX3" fmla="*/ 543339 w 543339"/>
                <a:gd name="connsiteY3" fmla="*/ 1345095 h 1345095"/>
                <a:gd name="connsiteX4" fmla="*/ 0 w 543339"/>
                <a:gd name="connsiteY4" fmla="*/ 1345095 h 1345095"/>
                <a:gd name="connsiteX0" fmla="*/ 129208 w 672547"/>
                <a:gd name="connsiteY0" fmla="*/ 1477616 h 1477616"/>
                <a:gd name="connsiteX1" fmla="*/ 0 w 672547"/>
                <a:gd name="connsiteY1" fmla="*/ 0 h 1477616"/>
                <a:gd name="connsiteX2" fmla="*/ 536712 w 672547"/>
                <a:gd name="connsiteY2" fmla="*/ 132521 h 1477616"/>
                <a:gd name="connsiteX3" fmla="*/ 672547 w 672547"/>
                <a:gd name="connsiteY3" fmla="*/ 1477616 h 1477616"/>
                <a:gd name="connsiteX4" fmla="*/ 129208 w 672547"/>
                <a:gd name="connsiteY4" fmla="*/ 1477616 h 1477616"/>
                <a:gd name="connsiteX0" fmla="*/ 129208 w 672547"/>
                <a:gd name="connsiteY0" fmla="*/ 1477616 h 1477616"/>
                <a:gd name="connsiteX1" fmla="*/ 0 w 672547"/>
                <a:gd name="connsiteY1" fmla="*/ 0 h 1477616"/>
                <a:gd name="connsiteX2" fmla="*/ 536712 w 672547"/>
                <a:gd name="connsiteY2" fmla="*/ 132521 h 1477616"/>
                <a:gd name="connsiteX3" fmla="*/ 672547 w 672547"/>
                <a:gd name="connsiteY3" fmla="*/ 1477616 h 1477616"/>
                <a:gd name="connsiteX4" fmla="*/ 129208 w 672547"/>
                <a:gd name="connsiteY4" fmla="*/ 1477616 h 1477616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715617 w 715617"/>
                <a:gd name="connsiteY3" fmla="*/ 1477616 h 1583634"/>
                <a:gd name="connsiteX4" fmla="*/ 0 w 715617"/>
                <a:gd name="connsiteY4" fmla="*/ 1583634 h 1583634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715617 w 715617"/>
                <a:gd name="connsiteY3" fmla="*/ 1477616 h 1583634"/>
                <a:gd name="connsiteX4" fmla="*/ 0 w 715617"/>
                <a:gd name="connsiteY4" fmla="*/ 1583634 h 1583634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503584 w 715617"/>
                <a:gd name="connsiteY3" fmla="*/ 1000711 h 1583634"/>
                <a:gd name="connsiteX4" fmla="*/ 715617 w 715617"/>
                <a:gd name="connsiteY4" fmla="*/ 1477616 h 1583634"/>
                <a:gd name="connsiteX5" fmla="*/ 0 w 715617"/>
                <a:gd name="connsiteY5" fmla="*/ 1583634 h 158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617" h="1583634">
                  <a:moveTo>
                    <a:pt x="0" y="1583634"/>
                  </a:moveTo>
                  <a:cubicBezTo>
                    <a:pt x="385418" y="618434"/>
                    <a:pt x="28713" y="527878"/>
                    <a:pt x="43070" y="0"/>
                  </a:cubicBezTo>
                  <a:cubicBezTo>
                    <a:pt x="487018" y="1038087"/>
                    <a:pt x="400878" y="88347"/>
                    <a:pt x="579782" y="132521"/>
                  </a:cubicBezTo>
                  <a:cubicBezTo>
                    <a:pt x="607391" y="386579"/>
                    <a:pt x="475975" y="746653"/>
                    <a:pt x="503584" y="1000711"/>
                  </a:cubicBezTo>
                  <a:lnTo>
                    <a:pt x="715617" y="1477616"/>
                  </a:lnTo>
                  <a:lnTo>
                    <a:pt x="0" y="158363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>
              <a:extLst>
                <a:ext uri="{FF2B5EF4-FFF2-40B4-BE49-F238E27FC236}">
                  <a16:creationId xmlns="" xmlns:a16="http://schemas.microsoft.com/office/drawing/2014/main" id="{69B2D9A3-7F62-4001-8427-CD382D2C355B}"/>
                </a:ext>
              </a:extLst>
            </p:cNvPr>
            <p:cNvSpPr/>
            <p:nvPr/>
          </p:nvSpPr>
          <p:spPr>
            <a:xfrm rot="21150771">
              <a:off x="8215952" y="2771085"/>
              <a:ext cx="1550504" cy="1315829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loud 13"/>
          <p:cNvSpPr/>
          <p:nvPr/>
        </p:nvSpPr>
        <p:spPr>
          <a:xfrm>
            <a:off x="5782312" y="50074"/>
            <a:ext cx="2015026" cy="843547"/>
          </a:xfrm>
          <a:prstGeom prst="cloud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186343" y="818911"/>
            <a:ext cx="2679366" cy="1027571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8632297" y="151463"/>
            <a:ext cx="1591104" cy="1442976"/>
          </a:xfrm>
          <a:prstGeom prst="sun">
            <a:avLst/>
          </a:prstGeom>
          <a:solidFill>
            <a:srgbClr val="FFC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7343474">
            <a:off x="3003906" y="2166796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18695415">
            <a:off x="6845158" y="1292731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7343474">
            <a:off x="2617617" y="2319048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7343474">
            <a:off x="2706486" y="3315968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7343474">
            <a:off x="3259305" y="3482393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7343474">
            <a:off x="2859371" y="3746366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7343474">
            <a:off x="2011724" y="3259919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7343474">
            <a:off x="2494942" y="2810936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ardrop 28"/>
          <p:cNvSpPr/>
          <p:nvPr/>
        </p:nvSpPr>
        <p:spPr>
          <a:xfrm rot="7343474">
            <a:off x="1973348" y="2574621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ardrop 29"/>
          <p:cNvSpPr/>
          <p:nvPr/>
        </p:nvSpPr>
        <p:spPr>
          <a:xfrm rot="7343474">
            <a:off x="2222275" y="2209255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7343474">
            <a:off x="1661145" y="2046582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ardrop 31"/>
          <p:cNvSpPr/>
          <p:nvPr/>
        </p:nvSpPr>
        <p:spPr>
          <a:xfrm rot="7343474">
            <a:off x="1789873" y="1647146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2"/>
          <p:cNvSpPr/>
          <p:nvPr/>
        </p:nvSpPr>
        <p:spPr>
          <a:xfrm rot="7343474">
            <a:off x="1095505" y="1964287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ardrop 33"/>
          <p:cNvSpPr/>
          <p:nvPr/>
        </p:nvSpPr>
        <p:spPr>
          <a:xfrm rot="7343474">
            <a:off x="1478379" y="2512354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 rot="7343474">
            <a:off x="980525" y="2823862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 rot="7343474">
            <a:off x="1462200" y="3466478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/>
          <p:cNvSpPr/>
          <p:nvPr/>
        </p:nvSpPr>
        <p:spPr>
          <a:xfrm rot="7343474">
            <a:off x="1180426" y="3799212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ardrop 37"/>
          <p:cNvSpPr/>
          <p:nvPr/>
        </p:nvSpPr>
        <p:spPr>
          <a:xfrm rot="7343474">
            <a:off x="1688246" y="4311865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ardrop 38"/>
          <p:cNvSpPr/>
          <p:nvPr/>
        </p:nvSpPr>
        <p:spPr>
          <a:xfrm rot="7343474">
            <a:off x="2322884" y="4745811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ardrop 39"/>
          <p:cNvSpPr/>
          <p:nvPr/>
        </p:nvSpPr>
        <p:spPr>
          <a:xfrm rot="7343474">
            <a:off x="2438629" y="4180335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ardrop 40"/>
          <p:cNvSpPr/>
          <p:nvPr/>
        </p:nvSpPr>
        <p:spPr>
          <a:xfrm rot="7343474">
            <a:off x="2239105" y="3615419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ardrop 41"/>
          <p:cNvSpPr/>
          <p:nvPr/>
        </p:nvSpPr>
        <p:spPr>
          <a:xfrm rot="7343474">
            <a:off x="3133410" y="4646700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ardrop 42"/>
          <p:cNvSpPr/>
          <p:nvPr/>
        </p:nvSpPr>
        <p:spPr>
          <a:xfrm rot="7343474">
            <a:off x="2685042" y="4446923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ardrop 43"/>
          <p:cNvSpPr/>
          <p:nvPr/>
        </p:nvSpPr>
        <p:spPr>
          <a:xfrm rot="7343474">
            <a:off x="3515313" y="4665062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ardrop 44"/>
          <p:cNvSpPr/>
          <p:nvPr/>
        </p:nvSpPr>
        <p:spPr>
          <a:xfrm rot="7343474">
            <a:off x="3150446" y="4266046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ardrop 45"/>
          <p:cNvSpPr/>
          <p:nvPr/>
        </p:nvSpPr>
        <p:spPr>
          <a:xfrm rot="7343474">
            <a:off x="641536" y="1997255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ardrop 46"/>
          <p:cNvSpPr/>
          <p:nvPr/>
        </p:nvSpPr>
        <p:spPr>
          <a:xfrm rot="7343474">
            <a:off x="801626" y="4004897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ardrop 47"/>
          <p:cNvSpPr/>
          <p:nvPr/>
        </p:nvSpPr>
        <p:spPr>
          <a:xfrm rot="18695415">
            <a:off x="6485777" y="1391059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ardrop 48"/>
          <p:cNvSpPr/>
          <p:nvPr/>
        </p:nvSpPr>
        <p:spPr>
          <a:xfrm rot="18695415">
            <a:off x="7280793" y="1847440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ardrop 49"/>
          <p:cNvSpPr/>
          <p:nvPr/>
        </p:nvSpPr>
        <p:spPr>
          <a:xfrm rot="18695415">
            <a:off x="6991503" y="2160233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ardrop 50"/>
          <p:cNvSpPr/>
          <p:nvPr/>
        </p:nvSpPr>
        <p:spPr>
          <a:xfrm rot="18695415">
            <a:off x="7025448" y="2546218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ardrop 51"/>
          <p:cNvSpPr/>
          <p:nvPr/>
        </p:nvSpPr>
        <p:spPr>
          <a:xfrm rot="18695415">
            <a:off x="7520768" y="2844102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ardrop 52"/>
          <p:cNvSpPr/>
          <p:nvPr/>
        </p:nvSpPr>
        <p:spPr>
          <a:xfrm rot="18695415">
            <a:off x="6409701" y="2993707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ardrop 53"/>
          <p:cNvSpPr/>
          <p:nvPr/>
        </p:nvSpPr>
        <p:spPr>
          <a:xfrm rot="18695415">
            <a:off x="6743040" y="3109492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ardrop 54"/>
          <p:cNvSpPr/>
          <p:nvPr/>
        </p:nvSpPr>
        <p:spPr>
          <a:xfrm rot="18695415">
            <a:off x="7224889" y="3857276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ardrop 55"/>
          <p:cNvSpPr/>
          <p:nvPr/>
        </p:nvSpPr>
        <p:spPr>
          <a:xfrm rot="18695415">
            <a:off x="7060307" y="3312857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ardrop 56"/>
          <p:cNvSpPr/>
          <p:nvPr/>
        </p:nvSpPr>
        <p:spPr>
          <a:xfrm rot="18695415">
            <a:off x="6700634" y="2113059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ardrop 57"/>
          <p:cNvSpPr/>
          <p:nvPr/>
        </p:nvSpPr>
        <p:spPr>
          <a:xfrm rot="18695415">
            <a:off x="6159626" y="4190897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ardrop 58"/>
          <p:cNvSpPr/>
          <p:nvPr/>
        </p:nvSpPr>
        <p:spPr>
          <a:xfrm rot="18695415">
            <a:off x="6248907" y="3443571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ardrop 59"/>
          <p:cNvSpPr/>
          <p:nvPr/>
        </p:nvSpPr>
        <p:spPr>
          <a:xfrm rot="18695415">
            <a:off x="6623586" y="4605481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ardrop 60"/>
          <p:cNvSpPr/>
          <p:nvPr/>
        </p:nvSpPr>
        <p:spPr>
          <a:xfrm rot="18695415">
            <a:off x="6680575" y="3808069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ardrop 61"/>
          <p:cNvSpPr/>
          <p:nvPr/>
        </p:nvSpPr>
        <p:spPr>
          <a:xfrm rot="18695415">
            <a:off x="7077105" y="4374390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ardrop 62"/>
          <p:cNvSpPr/>
          <p:nvPr/>
        </p:nvSpPr>
        <p:spPr>
          <a:xfrm rot="18695415">
            <a:off x="6408504" y="4972134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ardrop 63"/>
          <p:cNvSpPr/>
          <p:nvPr/>
        </p:nvSpPr>
        <p:spPr>
          <a:xfrm rot="18695415">
            <a:off x="6497785" y="4224808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ardrop 64"/>
          <p:cNvSpPr/>
          <p:nvPr/>
        </p:nvSpPr>
        <p:spPr>
          <a:xfrm rot="18695415">
            <a:off x="6759150" y="5190671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ardrop 65"/>
          <p:cNvSpPr/>
          <p:nvPr/>
        </p:nvSpPr>
        <p:spPr>
          <a:xfrm rot="18695415">
            <a:off x="7044774" y="4791498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3303747" y="2272971"/>
            <a:ext cx="801420" cy="2475652"/>
          </a:xfrm>
          <a:prstGeom prst="downArrow">
            <a:avLst>
              <a:gd name="adj1" fmla="val 12659"/>
              <a:gd name="adj2" fmla="val 707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>
            <a:off x="3601902" y="1907569"/>
            <a:ext cx="801420" cy="2475652"/>
          </a:xfrm>
          <a:prstGeom prst="downArrow">
            <a:avLst>
              <a:gd name="adj1" fmla="val 12659"/>
              <a:gd name="adj2" fmla="val 707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 rot="10800000">
            <a:off x="5364218" y="2594811"/>
            <a:ext cx="801420" cy="2475652"/>
          </a:xfrm>
          <a:prstGeom prst="downArrow">
            <a:avLst>
              <a:gd name="adj1" fmla="val 12659"/>
              <a:gd name="adj2" fmla="val 707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 rot="10800000">
            <a:off x="5729426" y="1965249"/>
            <a:ext cx="801420" cy="2475652"/>
          </a:xfrm>
          <a:prstGeom prst="downArrow">
            <a:avLst>
              <a:gd name="adj1" fmla="val 12659"/>
              <a:gd name="adj2" fmla="val 707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 rot="5227592">
            <a:off x="4673579" y="680476"/>
            <a:ext cx="448710" cy="1129567"/>
          </a:xfrm>
          <a:prstGeom prst="downArrow">
            <a:avLst>
              <a:gd name="adj1" fmla="val 12659"/>
              <a:gd name="adj2" fmla="val 707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 rot="5227592">
            <a:off x="4493657" y="1029656"/>
            <a:ext cx="448710" cy="1129567"/>
          </a:xfrm>
          <a:prstGeom prst="downArrow">
            <a:avLst>
              <a:gd name="adj1" fmla="val 12659"/>
              <a:gd name="adj2" fmla="val 707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5395316" y="6137580"/>
            <a:ext cx="2327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চক্র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ardrop 80"/>
          <p:cNvSpPr/>
          <p:nvPr/>
        </p:nvSpPr>
        <p:spPr>
          <a:xfrm rot="19935895">
            <a:off x="6483650" y="3749095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ardrop 81"/>
          <p:cNvSpPr/>
          <p:nvPr/>
        </p:nvSpPr>
        <p:spPr>
          <a:xfrm rot="19935895">
            <a:off x="6247299" y="4738748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ardrop 82"/>
          <p:cNvSpPr/>
          <p:nvPr/>
        </p:nvSpPr>
        <p:spPr>
          <a:xfrm rot="19935895">
            <a:off x="6580027" y="1136117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ardrop 83"/>
          <p:cNvSpPr/>
          <p:nvPr/>
        </p:nvSpPr>
        <p:spPr>
          <a:xfrm rot="19935895">
            <a:off x="7225258" y="5018897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ardrop 84"/>
          <p:cNvSpPr/>
          <p:nvPr/>
        </p:nvSpPr>
        <p:spPr>
          <a:xfrm rot="19935895">
            <a:off x="6930368" y="3546745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ardrop 85"/>
          <p:cNvSpPr/>
          <p:nvPr/>
        </p:nvSpPr>
        <p:spPr>
          <a:xfrm rot="19935895">
            <a:off x="7321274" y="2448064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ardrop 86"/>
          <p:cNvSpPr/>
          <p:nvPr/>
        </p:nvSpPr>
        <p:spPr>
          <a:xfrm rot="7924162">
            <a:off x="2450775" y="2214682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ardrop 88"/>
          <p:cNvSpPr/>
          <p:nvPr/>
        </p:nvSpPr>
        <p:spPr>
          <a:xfrm rot="19935895">
            <a:off x="6532580" y="5026052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ardrop 89"/>
          <p:cNvSpPr/>
          <p:nvPr/>
        </p:nvSpPr>
        <p:spPr>
          <a:xfrm rot="19935895">
            <a:off x="6468687" y="2860651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ardrop 90"/>
          <p:cNvSpPr/>
          <p:nvPr/>
        </p:nvSpPr>
        <p:spPr>
          <a:xfrm rot="19935895">
            <a:off x="7089240" y="1343577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ardrop 91"/>
          <p:cNvSpPr/>
          <p:nvPr/>
        </p:nvSpPr>
        <p:spPr>
          <a:xfrm rot="7924162">
            <a:off x="2173852" y="2320073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ardrop 92"/>
          <p:cNvSpPr/>
          <p:nvPr/>
        </p:nvSpPr>
        <p:spPr>
          <a:xfrm rot="7924162">
            <a:off x="1842098" y="4075582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ardrop 93"/>
          <p:cNvSpPr/>
          <p:nvPr/>
        </p:nvSpPr>
        <p:spPr>
          <a:xfrm rot="7924162">
            <a:off x="2474889" y="3688708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ardrop 94"/>
          <p:cNvSpPr/>
          <p:nvPr/>
        </p:nvSpPr>
        <p:spPr>
          <a:xfrm rot="7924162">
            <a:off x="2170520" y="2977969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ardrop 95"/>
          <p:cNvSpPr/>
          <p:nvPr/>
        </p:nvSpPr>
        <p:spPr>
          <a:xfrm rot="7924162">
            <a:off x="2170520" y="4724564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ardrop 96"/>
          <p:cNvSpPr/>
          <p:nvPr/>
        </p:nvSpPr>
        <p:spPr>
          <a:xfrm rot="7924162">
            <a:off x="3025278" y="5288792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ardrop 97"/>
          <p:cNvSpPr/>
          <p:nvPr/>
        </p:nvSpPr>
        <p:spPr>
          <a:xfrm rot="7924162">
            <a:off x="2690572" y="3247558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ardrop 98"/>
          <p:cNvSpPr/>
          <p:nvPr/>
        </p:nvSpPr>
        <p:spPr>
          <a:xfrm rot="7924162">
            <a:off x="3193083" y="4739707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2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7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9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1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5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7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3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5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7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28148 L -2.70833E-6 0.0314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1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5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7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602 L 2.08333E-7 -0.24398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21482 L 4.58333E-6 -0.03518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3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repeatCount="indefinite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5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950" y="392073"/>
            <a:ext cx="238513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চক্র কি?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86" y="1385888"/>
            <a:ext cx="1051764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প্রক্রিয়ায় পানি বিভিন্ন অবস্থায় পরিবরতিত হয়ে ভূ-পৃষ্ঠ ও বায়ু মন্ডলের সর্বত্র ছড়িয়ে পড়ে, তা-ই পানি চক্র।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154" y="2749035"/>
            <a:ext cx="1557338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বাষ্পীভবন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950" y="5013068"/>
            <a:ext cx="155733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ঘনীভবন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4491" y="3619614"/>
            <a:ext cx="90439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ক্রমাগত সূ্র্‍্যের তাপে জলীয় বাষ্পে পরিণত হয়। তরল থেকে বাষ্পে পরিণত হওয়ার প্রযক্রিয়াই হচ্ছে বাষ্পী ভবন।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4492" y="5086483"/>
            <a:ext cx="9043987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জলীয় বাষ্প ঠান্ডা হয়ে পানিতে পরিনত হয়। বাষ্প থেকে তরলে পরিনত হয়াকে ঘনীভবন বলে।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10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187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SumeshwariMJ</vt:lpstr>
      <vt:lpstr>SutonnyMJ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UjanTahirpurGPS</cp:lastModifiedBy>
  <cp:revision>156</cp:revision>
  <dcterms:created xsi:type="dcterms:W3CDTF">2018-04-06T04:51:10Z</dcterms:created>
  <dcterms:modified xsi:type="dcterms:W3CDTF">2020-01-27T11:48:45Z</dcterms:modified>
</cp:coreProperties>
</file>