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D921-0F34-492F-8BE1-BC7946BF801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5127D-B940-4CE3-BA80-4E34CA776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ট্রেনে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চড়েছ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ট্রেনে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চড়তে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কেমন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লেগেছে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5127D-B940-4CE3-BA80-4E34CA776D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আজকে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ঝকাঝক</a:t>
            </a:r>
            <a:r>
              <a:rPr lang="en-US" baseline="0" dirty="0" smtClean="0"/>
              <a:t>……………………</a:t>
            </a:r>
            <a:r>
              <a:rPr lang="en-US" baseline="0" dirty="0" err="1" smtClean="0"/>
              <a:t>মাঠ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পেরুলেই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আবৃত্তি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5127D-B940-4CE3-BA80-4E34CA776D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শোনাব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5127D-B940-4CE3-BA80-4E34CA776D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৪-৬ </a:t>
            </a:r>
            <a:r>
              <a:rPr lang="en-US" dirty="0" err="1" smtClean="0"/>
              <a:t>জন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মুখোমুখি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5127D-B940-4CE3-BA80-4E34CA776D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পাঠ্যাংশ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5127D-B940-4CE3-BA80-4E34CA776D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র্বোডে</a:t>
            </a:r>
            <a:r>
              <a:rPr lang="en-US" baseline="0" dirty="0" smtClean="0"/>
              <a:t> </a:t>
            </a:r>
            <a:r>
              <a:rPr lang="en-US" dirty="0" err="1" smtClean="0"/>
              <a:t>যুক্ত</a:t>
            </a:r>
            <a:r>
              <a:rPr lang="en-US" baseline="0" dirty="0" err="1" smtClean="0"/>
              <a:t>র্বণটি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ভেঙ্গে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5127D-B940-4CE3-BA80-4E34CA776D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52400"/>
            <a:ext cx="8839200" cy="6553200"/>
            <a:chOff x="2667000" y="152400"/>
            <a:chExt cx="4038600" cy="4038600"/>
          </a:xfrm>
        </p:grpSpPr>
        <p:sp>
          <p:nvSpPr>
            <p:cNvPr id="3" name="Flowchart: Punched Tape 2"/>
            <p:cNvSpPr/>
            <p:nvPr/>
          </p:nvSpPr>
          <p:spPr>
            <a:xfrm>
              <a:off x="2667000" y="152400"/>
              <a:ext cx="4038600" cy="13716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image 97.jpg"/>
            <p:cNvPicPr>
              <a:picLocks noChangeAspect="1"/>
            </p:cNvPicPr>
            <p:nvPr/>
          </p:nvPicPr>
          <p:blipFill>
            <a:blip r:embed="rId2" cstate="print"/>
            <a:srcRect t="11111" b="11111"/>
            <a:stretch>
              <a:fillRect/>
            </a:stretch>
          </p:blipFill>
          <p:spPr>
            <a:xfrm>
              <a:off x="2667000" y="1600200"/>
              <a:ext cx="4038600" cy="25908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542" y="685800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3475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971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8560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953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ঝনা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81200"/>
            <a:ext cx="6477000" cy="18158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4765" y="1371600"/>
            <a:ext cx="258756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সৃজনশীল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28800"/>
            <a:ext cx="4038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en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95600"/>
            <a:ext cx="5181600" cy="2590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38600"/>
            <a:ext cx="3429000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মানিকছড়ি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মানিকছড়ি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962400"/>
            <a:ext cx="32004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820040162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2514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4499429" y="1949780"/>
            <a:ext cx="174421" cy="3272501"/>
            <a:chOff x="4401404" y="805218"/>
            <a:chExt cx="225158" cy="428539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504601" y="805218"/>
              <a:ext cx="8530" cy="428539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16327" y="1435017"/>
              <a:ext cx="10235" cy="31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401404" y="1422134"/>
              <a:ext cx="1" cy="31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86200" y="3048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38068" t="36458" r="37921" b="9375"/>
          <a:stretch>
            <a:fillRect/>
          </a:stretch>
        </p:blipFill>
        <p:spPr bwMode="auto">
          <a:xfrm>
            <a:off x="5867400" y="1143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467600" cy="2431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563"/>
            <a:r>
              <a:rPr lang="bn-BD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200" b="1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pl-PL" sz="2800" dirty="0" smtClean="0">
                <a:latin typeface="SutonnyMJ" pitchFamily="2" charset="0"/>
                <a:cs typeface="SutonnyMJ" pitchFamily="2" charset="0"/>
              </a:rPr>
              <a:t>2.2.2 cÖwgZ D”Pvi‡Y KweZv Ave„wË Ki‡Z cvi‡e|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pl-PL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05000"/>
            <a:ext cx="3733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800600"/>
            <a:ext cx="3733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30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6858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524000"/>
            <a:ext cx="3352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667" t="23612" r="27619" b="6944"/>
          <a:stretch>
            <a:fillRect/>
          </a:stretch>
        </p:blipFill>
        <p:spPr bwMode="auto">
          <a:xfrm>
            <a:off x="2971800" y="2286000"/>
            <a:ext cx="3657600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0529" y="627944"/>
            <a:ext cx="2793422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19812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362200"/>
            <a:ext cx="19050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362200"/>
            <a:ext cx="1905000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052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এরপরের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আয়ত্ত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dbl" dirty="0" err="1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162800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ঝকাঝক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জিরোই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পেরুলেই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098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ঝক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ঝকাঝক</a:t>
            </a:r>
            <a:endParaRPr lang="en-US" dirty="0"/>
          </a:p>
        </p:txBody>
      </p:sp>
      <p:sp>
        <p:nvSpPr>
          <p:cNvPr id="4" name="Equal 3"/>
          <p:cNvSpPr/>
          <p:nvPr/>
        </p:nvSpPr>
        <p:spPr>
          <a:xfrm>
            <a:off x="2819400" y="2286000"/>
            <a:ext cx="381000" cy="22860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048000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দুপুরে</a:t>
            </a:r>
            <a:endParaRPr lang="en-US" dirty="0"/>
          </a:p>
        </p:txBody>
      </p:sp>
      <p:sp>
        <p:nvSpPr>
          <p:cNvPr id="7" name="Equal 6"/>
          <p:cNvSpPr/>
          <p:nvPr/>
        </p:nvSpPr>
        <p:spPr>
          <a:xfrm>
            <a:off x="2743200" y="3124200"/>
            <a:ext cx="381000" cy="22860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886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জিরোই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220980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ঝকঝক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2743200" y="3962400"/>
            <a:ext cx="381000" cy="22860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457200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ফের</a:t>
            </a:r>
            <a:endParaRPr lang="en-US" dirty="0"/>
          </a:p>
        </p:txBody>
      </p:sp>
      <p:sp>
        <p:nvSpPr>
          <p:cNvPr id="17" name="Equal 16"/>
          <p:cNvSpPr/>
          <p:nvPr/>
        </p:nvSpPr>
        <p:spPr>
          <a:xfrm>
            <a:off x="2667000" y="4648200"/>
            <a:ext cx="381000" cy="22860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518160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পেরুলেই</a:t>
            </a:r>
            <a:endParaRPr lang="en-US" dirty="0"/>
          </a:p>
        </p:txBody>
      </p:sp>
      <p:sp>
        <p:nvSpPr>
          <p:cNvPr id="23" name="Equal 22"/>
          <p:cNvSpPr/>
          <p:nvPr/>
        </p:nvSpPr>
        <p:spPr>
          <a:xfrm>
            <a:off x="2667000" y="5257800"/>
            <a:ext cx="381000" cy="22860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7912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যুক্তর্বণ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ট+ র –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278</Words>
  <Application>Microsoft Office PowerPoint</Application>
  <PresentationFormat>On-screen Show (4:3)</PresentationFormat>
  <Paragraphs>63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MCTC(R)</cp:lastModifiedBy>
  <cp:revision>68</cp:revision>
  <dcterms:created xsi:type="dcterms:W3CDTF">2006-08-16T00:00:00Z</dcterms:created>
  <dcterms:modified xsi:type="dcterms:W3CDTF">2020-01-23T17:07:14Z</dcterms:modified>
</cp:coreProperties>
</file>