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2" r:id="rId5"/>
    <p:sldId id="256" r:id="rId6"/>
    <p:sldId id="260" r:id="rId7"/>
    <p:sldId id="261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0" autoAdjust="0"/>
    <p:restoredTop sz="94660"/>
  </p:normalViewPr>
  <p:slideViewPr>
    <p:cSldViewPr snapToGrid="0">
      <p:cViewPr varScale="1">
        <p:scale>
          <a:sx n="58" d="100"/>
          <a:sy n="58" d="100"/>
        </p:scale>
        <p:origin x="528" y="-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AB77-00CB-4E3B-A4E7-82D8329938CD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88AC-CA35-4C94-8B18-93F6074F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59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AB77-00CB-4E3B-A4E7-82D8329938CD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88AC-CA35-4C94-8B18-93F6074F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17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AB77-00CB-4E3B-A4E7-82D8329938CD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88AC-CA35-4C94-8B18-93F6074F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5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AB77-00CB-4E3B-A4E7-82D8329938CD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88AC-CA35-4C94-8B18-93F6074F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22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AB77-00CB-4E3B-A4E7-82D8329938CD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88AC-CA35-4C94-8B18-93F6074F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65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AB77-00CB-4E3B-A4E7-82D8329938CD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88AC-CA35-4C94-8B18-93F6074F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84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AB77-00CB-4E3B-A4E7-82D8329938CD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88AC-CA35-4C94-8B18-93F6074F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82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AB77-00CB-4E3B-A4E7-82D8329938CD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88AC-CA35-4C94-8B18-93F6074F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23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AB77-00CB-4E3B-A4E7-82D8329938CD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88AC-CA35-4C94-8B18-93F6074F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79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AB77-00CB-4E3B-A4E7-82D8329938CD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88AC-CA35-4C94-8B18-93F6074F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80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AB77-00CB-4E3B-A4E7-82D8329938CD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88AC-CA35-4C94-8B18-93F6074F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14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1AB77-00CB-4E3B-A4E7-82D8329938CD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988AC-CA35-4C94-8B18-93F6074FC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09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79827"/>
            <a:ext cx="12192000" cy="7237828"/>
          </a:xfrm>
          <a:prstGeom prst="frame">
            <a:avLst>
              <a:gd name="adj1" fmla="val 5553"/>
            </a:avLst>
          </a:prstGeom>
          <a:gradFill>
            <a:gsLst>
              <a:gs pos="0">
                <a:srgbClr val="FF0000"/>
              </a:gs>
              <a:gs pos="76000">
                <a:srgbClr val="0070C0"/>
              </a:gs>
              <a:gs pos="55000">
                <a:srgbClr val="FFC000"/>
              </a:gs>
              <a:gs pos="29000">
                <a:srgbClr val="002060"/>
              </a:gs>
              <a:gs pos="100000">
                <a:srgbClr val="FFFF00"/>
              </a:gs>
            </a:gsLst>
            <a:lin ang="5400000" scaled="1"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2855" y="541277"/>
            <a:ext cx="5641145" cy="2215991"/>
          </a:xfrm>
          <a:custGeom>
            <a:avLst/>
            <a:gdLst>
              <a:gd name="connsiteX0" fmla="*/ 0 w 6948000"/>
              <a:gd name="connsiteY0" fmla="*/ 0 h 3204000"/>
              <a:gd name="connsiteX1" fmla="*/ 6948000 w 6948000"/>
              <a:gd name="connsiteY1" fmla="*/ 0 h 3204000"/>
              <a:gd name="connsiteX2" fmla="*/ 6948000 w 6948000"/>
              <a:gd name="connsiteY2" fmla="*/ 3204000 h 3204000"/>
              <a:gd name="connsiteX3" fmla="*/ 0 w 6948000"/>
              <a:gd name="connsiteY3" fmla="*/ 3204000 h 3204000"/>
              <a:gd name="connsiteX4" fmla="*/ 0 w 6948000"/>
              <a:gd name="connsiteY4" fmla="*/ 0 h 3204000"/>
              <a:gd name="connsiteX0" fmla="*/ 0 w 6962068"/>
              <a:gd name="connsiteY0" fmla="*/ 0 h 3204000"/>
              <a:gd name="connsiteX1" fmla="*/ 6962068 w 6962068"/>
              <a:gd name="connsiteY1" fmla="*/ 731520 h 3204000"/>
              <a:gd name="connsiteX2" fmla="*/ 6948000 w 6962068"/>
              <a:gd name="connsiteY2" fmla="*/ 3204000 h 3204000"/>
              <a:gd name="connsiteX3" fmla="*/ 0 w 6962068"/>
              <a:gd name="connsiteY3" fmla="*/ 3204000 h 3204000"/>
              <a:gd name="connsiteX4" fmla="*/ 0 w 6962068"/>
              <a:gd name="connsiteY4" fmla="*/ 0 h 3204000"/>
              <a:gd name="connsiteX0" fmla="*/ 0 w 6990203"/>
              <a:gd name="connsiteY0" fmla="*/ 56271 h 2472480"/>
              <a:gd name="connsiteX1" fmla="*/ 6990203 w 6990203"/>
              <a:gd name="connsiteY1" fmla="*/ 0 h 2472480"/>
              <a:gd name="connsiteX2" fmla="*/ 6976135 w 6990203"/>
              <a:gd name="connsiteY2" fmla="*/ 2472480 h 2472480"/>
              <a:gd name="connsiteX3" fmla="*/ 28135 w 6990203"/>
              <a:gd name="connsiteY3" fmla="*/ 2472480 h 2472480"/>
              <a:gd name="connsiteX4" fmla="*/ 0 w 6990203"/>
              <a:gd name="connsiteY4" fmla="*/ 56271 h 247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0203" h="2472480">
                <a:moveTo>
                  <a:pt x="0" y="56271"/>
                </a:moveTo>
                <a:lnTo>
                  <a:pt x="6990203" y="0"/>
                </a:lnTo>
                <a:cubicBezTo>
                  <a:pt x="6985514" y="824160"/>
                  <a:pt x="6980824" y="1648320"/>
                  <a:pt x="6976135" y="2472480"/>
                </a:cubicBezTo>
                <a:lnTo>
                  <a:pt x="28135" y="2472480"/>
                </a:lnTo>
                <a:lnTo>
                  <a:pt x="0" y="56271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gradFill>
                  <a:gsLst>
                    <a:gs pos="0">
                      <a:srgbClr val="FF0000"/>
                    </a:gs>
                    <a:gs pos="76000">
                      <a:srgbClr val="0070C0"/>
                    </a:gs>
                    <a:gs pos="55000">
                      <a:srgbClr val="FFC000"/>
                    </a:gs>
                    <a:gs pos="29000">
                      <a:srgbClr val="002060"/>
                    </a:gs>
                    <a:gs pos="100000">
                      <a:srgbClr val="FFFF00"/>
                    </a:gs>
                  </a:gsLst>
                  <a:lin ang="5400000" scaled="1"/>
                </a:gradFill>
              </a:rPr>
              <a:t> স্বাগতম</a:t>
            </a:r>
            <a:endParaRPr lang="en-GB" sz="13800" dirty="0">
              <a:gradFill>
                <a:gsLst>
                  <a:gs pos="0">
                    <a:srgbClr val="FF0000"/>
                  </a:gs>
                  <a:gs pos="76000">
                    <a:srgbClr val="0070C0"/>
                  </a:gs>
                  <a:gs pos="55000">
                    <a:srgbClr val="FFC000"/>
                  </a:gs>
                  <a:gs pos="29000">
                    <a:srgbClr val="002060"/>
                  </a:gs>
                  <a:gs pos="100000">
                    <a:srgbClr val="FFFF00"/>
                  </a:gs>
                </a:gsLst>
                <a:lin ang="5400000" scaled="1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61846"/>
            <a:ext cx="6096000" cy="379827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2638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4036" y="499606"/>
            <a:ext cx="2797791" cy="70788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একক কাজ </a:t>
            </a: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2567" y="2145378"/>
            <a:ext cx="7915702" cy="1323439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পাহাড়-পর্বত কে সৃষ্টি করেছে?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মহান আল্লাহর ৪টি সৃষ্টি নাম লেখ?  </a:t>
            </a: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77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3697" y="524110"/>
            <a:ext cx="6879102" cy="83099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এসো ছবি দেখি ,পড়ি এবং বলি 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7" y="1828800"/>
            <a:ext cx="3359168" cy="2183642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68" y="1828801"/>
            <a:ext cx="3465749" cy="2183641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541" y="1828799"/>
            <a:ext cx="3684114" cy="2183643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173706" y="4230797"/>
            <a:ext cx="2511188" cy="709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নীল আকাশ </a:t>
            </a:r>
            <a:endParaRPr lang="en-GB" sz="40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1897" y="4167600"/>
            <a:ext cx="2142699" cy="709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চাঁদ-তারা </a:t>
            </a:r>
            <a:endParaRPr lang="en-GB" sz="40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1158" y="4194413"/>
            <a:ext cx="2142699" cy="709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সূর্য </a:t>
            </a:r>
            <a:endParaRPr lang="en-GB" sz="40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0577" y="5122452"/>
            <a:ext cx="10151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আমাদের মাথার উপর নীল আকাশ। আকাশে আছে চাঁদ, তারা ও সূর্য।রাতের আকাশ কত সুন্দর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! </a:t>
            </a: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80494" y="5378184"/>
            <a:ext cx="5005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এসব কে সৃষ্টি করেছেন?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7732" y="5977723"/>
            <a:ext cx="8215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এসব সৃষ্টি মহান আল্লাহ সৃষ্টি করেছেন।  </a:t>
            </a:r>
            <a:endParaRPr lang="en-GB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2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2" y="1323833"/>
            <a:ext cx="3544778" cy="2630321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870" y="1323832"/>
            <a:ext cx="3343703" cy="2630322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353" y="1305621"/>
            <a:ext cx="3535306" cy="2648533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641444" y="4217157"/>
            <a:ext cx="10467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মানুষ,পশু-পাখি নিজ নিজ খাবার খাচ্ছে। </a:t>
            </a: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7039" y="4925043"/>
            <a:ext cx="8830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আমাদের স্রষ্টা,রিজিকদাতা এবং পালনকর্তা কে? </a:t>
            </a: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7039" y="5632929"/>
            <a:ext cx="8830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কে আমাদের আল্লাহর পরিচয় জানিয়েছেন?  </a:t>
            </a: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8102" y="245660"/>
            <a:ext cx="343923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দলীয় কাজ </a:t>
            </a:r>
            <a:endParaRPr lang="en-GB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53" y="2402006"/>
            <a:ext cx="110819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আল্লাহ তায়ালার পরিচয় জ্ঞাপক ৪টি বাক্য তৈরি কর?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তোমাদের মাবুদ কে তিনি কেমন ৩টি বাক্যে লেখ?  </a:t>
            </a:r>
            <a:endParaRPr lang="en-GB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4519" y="395785"/>
            <a:ext cx="5513696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পাঠ্য বইয়ের সাথে সংযোগ </a:t>
            </a:r>
            <a:endParaRPr lang="en-GB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50627" y="1512474"/>
            <a:ext cx="10501953" cy="5238770"/>
            <a:chOff x="218365" y="1514901"/>
            <a:chExt cx="10194880" cy="52387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4241" t="-782" r="641" b="782"/>
            <a:stretch/>
          </p:blipFill>
          <p:spPr>
            <a:xfrm>
              <a:off x="218365" y="1514901"/>
              <a:ext cx="5554640" cy="523877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6675" r="6391" b="2307"/>
            <a:stretch/>
          </p:blipFill>
          <p:spPr>
            <a:xfrm>
              <a:off x="5773005" y="1635761"/>
              <a:ext cx="4640240" cy="511791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846162" y="1405719"/>
            <a:ext cx="10536072" cy="54522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5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3451" y="382137"/>
            <a:ext cx="5841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শিক্ষকের আদর্শ পাঠ </a:t>
            </a:r>
            <a:endParaRPr lang="en-GB" sz="40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1219199"/>
            <a:ext cx="6871855" cy="51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349" y="327546"/>
            <a:ext cx="5609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মূল্যায়ন </a:t>
            </a:r>
            <a:endParaRPr lang="en-GB" sz="40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636" y="1995055"/>
            <a:ext cx="51651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১। দলীয় মূল্যায়ণ আলাদা ভাবে।</a:t>
            </a:r>
          </a:p>
          <a:p>
            <a:r>
              <a:rPr lang="bn-IN" sz="4000" dirty="0" smtClean="0">
                <a:solidFill>
                  <a:srgbClr val="00B05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২। একদল দ্বারা আরেক দলকে।</a:t>
            </a:r>
          </a:p>
          <a:p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৩। একক ভাবে।</a:t>
            </a:r>
            <a:endParaRPr lang="en-GB" sz="4000" dirty="0" smtClean="0">
              <a:solidFill>
                <a:schemeClr val="accent1">
                  <a:lumMod val="50000"/>
                </a:schemeClr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8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5" y="143364"/>
            <a:ext cx="3505199" cy="3086476"/>
          </a:xfrm>
          <a:prstGeom prst="rect">
            <a:avLst/>
          </a:prstGeom>
        </p:spPr>
      </p:pic>
      <p:sp>
        <p:nvSpPr>
          <p:cNvPr id="5" name="Flowchart: Punched Tape 4"/>
          <p:cNvSpPr/>
          <p:nvPr/>
        </p:nvSpPr>
        <p:spPr>
          <a:xfrm>
            <a:off x="4189051" y="235396"/>
            <a:ext cx="4544291" cy="109561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বাড়ির কাজ</a:t>
            </a:r>
            <a:endParaRPr lang="en-GB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479964" y="4322618"/>
            <a:ext cx="95991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১। আমরা কার ইবাদত করবো?</a:t>
            </a:r>
          </a:p>
          <a:p>
            <a:r>
              <a:rPr lang="bn-IN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২। আল্লাহর পরিচয় সম্পর্কে দশটি বাক্য খাতায় লিখে আনবে।</a:t>
            </a:r>
            <a:endParaRPr lang="en-GB" sz="40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56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63385" y="457199"/>
            <a:ext cx="11087100" cy="49475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rgbClr val="FF0000"/>
                </a:solidFill>
              </a:rPr>
              <a:t>সবাইকে ধন্যবাদ। </a:t>
            </a:r>
            <a:endParaRPr lang="en-GB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5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 flipH="1" flipV="1">
            <a:off x="0" y="-84406"/>
            <a:ext cx="12192000" cy="7033845"/>
          </a:xfrm>
          <a:prstGeom prst="frame">
            <a:avLst>
              <a:gd name="adj1" fmla="val 6900"/>
            </a:avLst>
          </a:prstGeom>
          <a:gradFill>
            <a:gsLst>
              <a:gs pos="27000">
                <a:srgbClr val="3850B0"/>
              </a:gs>
              <a:gs pos="15000">
                <a:srgbClr val="0070C0"/>
              </a:gs>
              <a:gs pos="39000">
                <a:srgbClr val="FFFF00"/>
              </a:gs>
              <a:gs pos="69000">
                <a:srgbClr val="FF0000"/>
              </a:gs>
              <a:gs pos="93000">
                <a:srgbClr val="FFFF00"/>
              </a:gs>
            </a:gsLst>
            <a:lin ang="5400000" scaled="1"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3950" y="748740"/>
            <a:ext cx="3087151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70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পরিচিতি </a:t>
            </a:r>
            <a:endParaRPr lang="bn-IN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8372" y="2120546"/>
            <a:ext cx="4824217" cy="372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gradFill>
                  <a:gsLst>
                    <a:gs pos="27000">
                      <a:srgbClr val="3850B0"/>
                    </a:gs>
                    <a:gs pos="15000">
                      <a:srgbClr val="0070C0"/>
                    </a:gs>
                    <a:gs pos="39000">
                      <a:srgbClr val="FFFF00"/>
                    </a:gs>
                    <a:gs pos="69000">
                      <a:srgbClr val="FF0000"/>
                    </a:gs>
                    <a:gs pos="93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ফাতেমা বেগম</a:t>
            </a:r>
          </a:p>
          <a:p>
            <a:pPr algn="ctr"/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চেলারচর সরকারি প্রাথমিক বিদ্যালয় </a:t>
            </a:r>
          </a:p>
          <a:p>
            <a:pPr algn="ctr"/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ছাতক ,সুনামগঞ্জ ।  </a:t>
            </a:r>
            <a:endParaRPr lang="en-GB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4526" y="2058990"/>
            <a:ext cx="4824217" cy="3785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gradFill>
                  <a:gsLst>
                    <a:gs pos="27000">
                      <a:srgbClr val="3850B0"/>
                    </a:gs>
                    <a:gs pos="15000">
                      <a:srgbClr val="0070C0"/>
                    </a:gs>
                    <a:gs pos="39000">
                      <a:srgbClr val="FFFF00"/>
                    </a:gs>
                    <a:gs pos="69000">
                      <a:srgbClr val="FF0000"/>
                    </a:gs>
                    <a:gs pos="93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শ্রেণিঃ৩য় 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বিষয়ঃইসলাম ও নৈতিক শিক্ষা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ইমান ও আকাঈদ 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পাঠ্যাংশঃআল্লাহর পরিচয় 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৩৫ মিনিট 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তারিখঃ২৩/১২/২০১৯ইং  </a:t>
            </a:r>
          </a:p>
        </p:txBody>
      </p:sp>
    </p:spTree>
    <p:extLst>
      <p:ext uri="{BB962C8B-B14F-4D97-AF65-F5344CB8AC3E}">
        <p14:creationId xmlns:p14="http://schemas.microsoft.com/office/powerpoint/2010/main" val="97502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21" y="1158971"/>
            <a:ext cx="5500468" cy="4067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235" y="1296937"/>
            <a:ext cx="4749101" cy="3929209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280663" y="5888004"/>
            <a:ext cx="7188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উপরের ছবিতে তোমরা কী কী দেখতে পাচ্ছ ?  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4579" y="5918781"/>
            <a:ext cx="10080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আমরা ছবিতে বিভিন্ন ধরণের আল্লাহর সৃষ্টি প্রাকৃতিক দৃশ্য দেখতে পাচ্ছি ।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6616" y="93131"/>
            <a:ext cx="7506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মনোযোগ সহকারে নিচের ছবিগুলো লক্ষ্য কর 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883391" y="5949560"/>
            <a:ext cx="5288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এগুলো কে সৃষ্টি করেছেন ?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883391" y="5918783"/>
            <a:ext cx="4220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মহান আল্লাহ সৃষ্টি করেছেন </a:t>
            </a:r>
            <a:r>
              <a:rPr lang="bn-IN" dirty="0" smtClean="0"/>
              <a:t>।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34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5" grpId="0"/>
      <p:bldP spid="5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469" y="2428888"/>
            <a:ext cx="8939284" cy="243143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আজকের পাঠ শেষে শিক্ষার্থীরা--- </a:t>
            </a:r>
          </a:p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১,১,১মহান আল্লাহর পরিচয় বলতে পারবে ও তাঁর প্রতি ইমান আনবে ।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56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5933"/>
            </a:avLst>
          </a:prstGeom>
          <a:gradFill>
            <a:gsLst>
              <a:gs pos="15000">
                <a:srgbClr val="0070C0"/>
              </a:gs>
              <a:gs pos="39000">
                <a:srgbClr val="7030A0"/>
              </a:gs>
              <a:gs pos="69000">
                <a:srgbClr val="FF0000"/>
              </a:gs>
              <a:gs pos="93000">
                <a:srgbClr val="FFFF00"/>
              </a:gs>
            </a:gsLst>
            <a:lin ang="5400000" scaled="1"/>
          </a:gra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886" b="2618"/>
          <a:stretch/>
        </p:blipFill>
        <p:spPr>
          <a:xfrm>
            <a:off x="2516266" y="972431"/>
            <a:ext cx="7679973" cy="347472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794782" y="4803134"/>
            <a:ext cx="7122942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আজকের পাঠঃ আল্লাহর পরিচয়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1713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9297" y="455871"/>
            <a:ext cx="6879102" cy="83099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এসো ছবি দেখি ,পড়ি এবং বলি 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2" y="1900003"/>
            <a:ext cx="3556205" cy="24776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95" y="1794802"/>
            <a:ext cx="3651574" cy="2688087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474" y="1794803"/>
            <a:ext cx="3430710" cy="268808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44257" y="5210854"/>
            <a:ext cx="707067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মাছ</a:t>
            </a:r>
            <a:r>
              <a:rPr lang="bn-IN" sz="2800" dirty="0" smtClean="0"/>
              <a:t>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818909" y="5149299"/>
            <a:ext cx="829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ফুল</a:t>
            </a:r>
            <a:r>
              <a:rPr lang="bn-IN" sz="2400" dirty="0" smtClean="0">
                <a:solidFill>
                  <a:srgbClr val="FF0000"/>
                </a:solidFill>
              </a:rPr>
              <a:t> 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6412" y="5149299"/>
            <a:ext cx="2336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নদী  ও পাহাড়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16347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53" y="370265"/>
            <a:ext cx="4201698" cy="2516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53" y="3559119"/>
            <a:ext cx="4201697" cy="2729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337" y="217865"/>
            <a:ext cx="4229668" cy="251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337" y="3471939"/>
            <a:ext cx="4229668" cy="2696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7582" y="2887165"/>
            <a:ext cx="946813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i="1" u="sng" dirty="0" smtClean="0"/>
              <a:t>কাঁঠাল</a:t>
            </a:r>
            <a:endParaRPr lang="en-GB" sz="2000" b="1" i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2953836" y="6288453"/>
            <a:ext cx="1214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হা</a:t>
            </a:r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ও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</a:t>
            </a:r>
            <a:endParaRPr lang="en-GB" sz="23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52180" y="2887165"/>
            <a:ext cx="173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সূর্য 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52180" y="6288453"/>
            <a:ext cx="173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চাঁদ  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3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3697" y="524110"/>
            <a:ext cx="6879102" cy="83099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এসো ছবি দেখি ,পড়ি এবং বলি 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8" y="2115402"/>
            <a:ext cx="3668309" cy="2634019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98982" y="4940490"/>
            <a:ext cx="1697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নদী</a:t>
            </a:r>
            <a:r>
              <a:rPr lang="bn-IN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GB" sz="40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45" y="2115401"/>
            <a:ext cx="3248482" cy="263401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405" y="2067632"/>
            <a:ext cx="3073022" cy="2681788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9792089" y="5063600"/>
            <a:ext cx="888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পর্বত</a:t>
            </a:r>
            <a:r>
              <a:rPr lang="bn-IN" sz="24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622878" y="4801828"/>
            <a:ext cx="1910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পাহাড়</a:t>
            </a:r>
            <a:r>
              <a:rPr lang="bn-IN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GB" sz="4000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3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1" y="289360"/>
            <a:ext cx="3657601" cy="279779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176875" y="330669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মাটি </a:t>
            </a:r>
            <a:endParaRPr lang="en-GB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091" y="289360"/>
            <a:ext cx="3427011" cy="2797792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161" y="347461"/>
            <a:ext cx="3549839" cy="2797792"/>
          </a:xfrm>
          <a:prstGeom prst="rect">
            <a:avLst/>
          </a:prstGeom>
          <a:ln w="889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891958" y="3360368"/>
            <a:ext cx="2327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ফসলের মাঠ  </a:t>
            </a:r>
            <a:endParaRPr lang="en-GB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2680" y="3445818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বৃষ্টি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  <a:endParaRPr lang="en-GB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4595" y="5280572"/>
            <a:ext cx="7424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এসব কে সৃষ্টি করেছেন? </a:t>
            </a:r>
            <a:endParaRPr lang="en-GB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8232" y="5777148"/>
            <a:ext cx="7424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এসব সৃষ্টি মহান আল্লাহ সৃষ্টি করেছেন।  </a:t>
            </a:r>
            <a:endParaRPr lang="en-GB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2091275" y="3972067"/>
            <a:ext cx="8159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পৃথিবীতে আরও আছে পাহাড়-পর্বত,নদী-নালা,খাল-বিল,বন-জঙল, পশু-পাখি।আছে ফসলের মাঠ। </a:t>
            </a:r>
            <a:endParaRPr lang="en-GB" sz="4000" b="1" dirty="0" smtClean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7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 smtClean="0">
            <a:latin typeface="NikoshLightBAN" panose="02000000000000000000" pitchFamily="2" charset="0"/>
            <a:cs typeface="NikoshLight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283</Words>
  <Application>Microsoft Office PowerPoint</Application>
  <PresentationFormat>Widescreen</PresentationFormat>
  <Paragraphs>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NikoshLightBAN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Mahbub Adnan Fahim</dc:creator>
  <cp:lastModifiedBy>Mahbub Adnan Fahim</cp:lastModifiedBy>
  <cp:revision>51</cp:revision>
  <dcterms:created xsi:type="dcterms:W3CDTF">2019-12-23T04:51:59Z</dcterms:created>
  <dcterms:modified xsi:type="dcterms:W3CDTF">2020-01-27T09:43:40Z</dcterms:modified>
</cp:coreProperties>
</file>