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5" r:id="rId4"/>
    <p:sldId id="260" r:id="rId5"/>
    <p:sldId id="261" r:id="rId6"/>
    <p:sldId id="262" r:id="rId7"/>
    <p:sldId id="282" r:id="rId8"/>
    <p:sldId id="263" r:id="rId9"/>
    <p:sldId id="264" r:id="rId10"/>
    <p:sldId id="265" r:id="rId11"/>
    <p:sldId id="281" r:id="rId12"/>
    <p:sldId id="272" r:id="rId13"/>
    <p:sldId id="273" r:id="rId14"/>
    <p:sldId id="274" r:id="rId15"/>
    <p:sldId id="266" r:id="rId16"/>
    <p:sldId id="267" r:id="rId17"/>
    <p:sldId id="268" r:id="rId18"/>
    <p:sldId id="269" r:id="rId19"/>
    <p:sldId id="270" r:id="rId20"/>
    <p:sldId id="271" r:id="rId21"/>
    <p:sldId id="278" r:id="rId22"/>
    <p:sldId id="279" r:id="rId23"/>
    <p:sldId id="280" r:id="rId24"/>
  </p:sldIdLst>
  <p:sldSz cx="120697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4" y="78"/>
      </p:cViewPr>
      <p:guideLst>
        <p:guide orient="horz" pos="2160"/>
        <p:guide pos="38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782C0-BB76-4A71-B8A0-4F5BF8E23BD2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685800"/>
            <a:ext cx="6032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A04EA-2B59-4464-9FF4-125363372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685800"/>
            <a:ext cx="6032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A04EA-2B59-4464-9FF4-1253633728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685800"/>
            <a:ext cx="6032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A04EA-2B59-4464-9FF4-12536337286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32" y="2130427"/>
            <a:ext cx="10259299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465" y="3886200"/>
            <a:ext cx="84488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488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23836" y="6356352"/>
            <a:ext cx="38220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9997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88" y="274638"/>
            <a:ext cx="108627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488" y="1600202"/>
            <a:ext cx="1086278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488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23836" y="6356352"/>
            <a:ext cx="38220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9997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0578" y="274640"/>
            <a:ext cx="2715697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488" y="274640"/>
            <a:ext cx="794592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488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23836" y="6356352"/>
            <a:ext cx="38220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9997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88" y="274638"/>
            <a:ext cx="108627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88" y="1600202"/>
            <a:ext cx="108627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488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23836" y="6356352"/>
            <a:ext cx="38220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9997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428" y="4406902"/>
            <a:ext cx="102592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428" y="2906713"/>
            <a:ext cx="102592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488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23836" y="6356352"/>
            <a:ext cx="38220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9997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88" y="274638"/>
            <a:ext cx="108627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88" y="1600202"/>
            <a:ext cx="53308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5463" y="1600202"/>
            <a:ext cx="53308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8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36" y="6356352"/>
            <a:ext cx="38220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7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88" y="274638"/>
            <a:ext cx="1086278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488" y="1535113"/>
            <a:ext cx="53329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488" y="2174875"/>
            <a:ext cx="533290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1273" y="1535113"/>
            <a:ext cx="533500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1273" y="2174875"/>
            <a:ext cx="533500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488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23836" y="6356352"/>
            <a:ext cx="38220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9997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88" y="274638"/>
            <a:ext cx="108627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3488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23836" y="6356352"/>
            <a:ext cx="38220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9997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488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23836" y="6356352"/>
            <a:ext cx="38220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9997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90" y="273050"/>
            <a:ext cx="397086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942" y="273052"/>
            <a:ext cx="674733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490" y="1435102"/>
            <a:ext cx="397086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8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36" y="6356352"/>
            <a:ext cx="38220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7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758" y="4800600"/>
            <a:ext cx="724185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5758" y="612775"/>
            <a:ext cx="724185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5758" y="5367338"/>
            <a:ext cx="724185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8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36" y="6356352"/>
            <a:ext cx="38220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7" y="6356352"/>
            <a:ext cx="281627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14" cstate="print">
            <a:lum bright="91000" contrast="-75000"/>
          </a:blip>
          <a:srcRect/>
          <a:stretch>
            <a:fillRect/>
          </a:stretch>
        </p:blipFill>
        <p:spPr bwMode="auto">
          <a:xfrm>
            <a:off x="2" y="0"/>
            <a:ext cx="12069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Frame 25"/>
          <p:cNvSpPr/>
          <p:nvPr/>
        </p:nvSpPr>
        <p:spPr>
          <a:xfrm>
            <a:off x="0" y="0"/>
            <a:ext cx="12069763" cy="6858000"/>
          </a:xfrm>
          <a:prstGeom prst="frame">
            <a:avLst>
              <a:gd name="adj1" fmla="val 3998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744" y="-76200"/>
            <a:ext cx="11365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                             </a:t>
            </a:r>
            <a:r>
              <a:rPr lang="en-US" sz="1400" i="1" dirty="0" err="1" smtClean="0"/>
              <a:t>Suranjit</a:t>
            </a:r>
            <a:r>
              <a:rPr lang="en-US" sz="1400" i="1" dirty="0" smtClean="0"/>
              <a:t>  </a:t>
            </a:r>
            <a:r>
              <a:rPr lang="en-US" sz="1400" i="1" dirty="0" err="1" smtClean="0"/>
              <a:t>Talukder</a:t>
            </a:r>
            <a:r>
              <a:rPr lang="en-US" sz="1400" i="1" dirty="0" smtClean="0"/>
              <a:t> . Assistant Teacher . </a:t>
            </a:r>
            <a:r>
              <a:rPr lang="en-US" sz="1400" i="1" baseline="0" dirty="0" err="1" smtClean="0"/>
              <a:t>Voishber</a:t>
            </a:r>
            <a:r>
              <a:rPr lang="en-US" sz="1400" i="1" baseline="0" dirty="0" smtClean="0"/>
              <a:t> GPS , </a:t>
            </a:r>
            <a:r>
              <a:rPr lang="en-US" sz="1400" i="1" baseline="0" dirty="0" err="1" smtClean="0"/>
              <a:t>Sunamgonj</a:t>
            </a:r>
            <a:r>
              <a:rPr lang="en-US" sz="1400" i="1" baseline="0" dirty="0" smtClean="0"/>
              <a:t> </a:t>
            </a:r>
            <a:r>
              <a:rPr lang="en-US" sz="1400" i="1" baseline="0" dirty="0" err="1" smtClean="0"/>
              <a:t>Sadar</a:t>
            </a:r>
            <a:r>
              <a:rPr lang="en-US" sz="1400" i="1" baseline="0" dirty="0" smtClean="0"/>
              <a:t> , </a:t>
            </a:r>
            <a:r>
              <a:rPr lang="en-US" sz="1400" i="1" baseline="0" dirty="0" err="1" smtClean="0"/>
              <a:t>Sunamgonj</a:t>
            </a:r>
            <a:r>
              <a:rPr lang="en-US" sz="1400" i="1" baseline="0" dirty="0" smtClean="0"/>
              <a:t>.</a:t>
            </a:r>
            <a:endParaRPr lang="en-US" sz="1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2326" y="6550225"/>
            <a:ext cx="11365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              </a:t>
            </a:r>
            <a:r>
              <a:rPr lang="en-US" sz="1400" i="1" dirty="0" err="1" smtClean="0"/>
              <a:t>Suranjit</a:t>
            </a:r>
            <a:r>
              <a:rPr lang="en-US" sz="1400" i="1" dirty="0" smtClean="0"/>
              <a:t>  </a:t>
            </a:r>
            <a:r>
              <a:rPr lang="en-US" sz="1400" i="1" dirty="0" err="1" smtClean="0"/>
              <a:t>Talukder</a:t>
            </a:r>
            <a:r>
              <a:rPr lang="en-US" sz="1400" i="1" dirty="0" smtClean="0"/>
              <a:t> . Assistant Teacher . </a:t>
            </a:r>
            <a:r>
              <a:rPr lang="en-US" sz="1400" i="1" baseline="0" dirty="0" err="1" smtClean="0"/>
              <a:t>voishber</a:t>
            </a:r>
            <a:r>
              <a:rPr lang="en-US" sz="1400" i="1" baseline="0" dirty="0" smtClean="0"/>
              <a:t> GPS , </a:t>
            </a:r>
            <a:r>
              <a:rPr lang="en-US" sz="1400" i="1" baseline="0" dirty="0" err="1" smtClean="0"/>
              <a:t>Sunamgonj</a:t>
            </a:r>
            <a:r>
              <a:rPr lang="en-US" sz="1400" i="1" baseline="0" dirty="0" smtClean="0"/>
              <a:t> </a:t>
            </a:r>
            <a:r>
              <a:rPr lang="en-US" sz="1400" i="1" baseline="0" dirty="0" err="1" smtClean="0"/>
              <a:t>Sadar</a:t>
            </a:r>
            <a:r>
              <a:rPr lang="en-US" sz="1400" i="1" baseline="0" dirty="0" smtClean="0"/>
              <a:t> , </a:t>
            </a:r>
            <a:r>
              <a:rPr lang="en-US" sz="1400" i="1" baseline="0" dirty="0" err="1" smtClean="0"/>
              <a:t>Sunamgonj</a:t>
            </a:r>
            <a:endParaRPr lang="en-US" sz="1400" i="1" dirty="0"/>
          </a:p>
        </p:txBody>
      </p:sp>
      <p:sp>
        <p:nvSpPr>
          <p:cNvPr id="30" name="Frame 29"/>
          <p:cNvSpPr/>
          <p:nvPr/>
        </p:nvSpPr>
        <p:spPr>
          <a:xfrm>
            <a:off x="402326" y="228600"/>
            <a:ext cx="11365693" cy="63246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ame 30"/>
          <p:cNvSpPr/>
          <p:nvPr/>
        </p:nvSpPr>
        <p:spPr>
          <a:xfrm>
            <a:off x="0" y="0"/>
            <a:ext cx="1206976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308946" y="2771614"/>
            <a:ext cx="5105400" cy="31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Mobile:01712-037495.Email:suranjitpst@gmail.com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000944" y="3219024"/>
            <a:ext cx="5715000" cy="34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         Mobile:01712-037495.Email:suranjitpst@gmail.com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-Shape 18"/>
          <p:cNvSpPr/>
          <p:nvPr/>
        </p:nvSpPr>
        <p:spPr>
          <a:xfrm rot="5400000">
            <a:off x="283442" y="-283442"/>
            <a:ext cx="1143000" cy="1709883"/>
          </a:xfrm>
          <a:prstGeom prst="corner">
            <a:avLst>
              <a:gd name="adj1" fmla="val 26789"/>
              <a:gd name="adj2" fmla="val 1971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10800000">
            <a:off x="10661624" y="0"/>
            <a:ext cx="1508720" cy="1295400"/>
          </a:xfrm>
          <a:prstGeom prst="corner">
            <a:avLst>
              <a:gd name="adj1" fmla="val 21155"/>
              <a:gd name="adj2" fmla="val 309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6200000">
            <a:off x="10643321" y="5431559"/>
            <a:ext cx="1143000" cy="1709883"/>
          </a:xfrm>
          <a:prstGeom prst="corner">
            <a:avLst>
              <a:gd name="adj1" fmla="val 22282"/>
              <a:gd name="adj2" fmla="val 2534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-Shape 21"/>
          <p:cNvSpPr/>
          <p:nvPr/>
        </p:nvSpPr>
        <p:spPr>
          <a:xfrm>
            <a:off x="0" y="5562600"/>
            <a:ext cx="1508720" cy="1295400"/>
          </a:xfrm>
          <a:prstGeom prst="corner">
            <a:avLst>
              <a:gd name="adj1" fmla="val 26789"/>
              <a:gd name="adj2" fmla="val 2534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2481" y="1466007"/>
            <a:ext cx="8046509" cy="44775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3721512" y="457200"/>
            <a:ext cx="4626741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081" y="2133600"/>
            <a:ext cx="5214446" cy="3733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4681" y="762000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Listen to the text with me and put your finger under the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681" y="762000"/>
            <a:ext cx="7620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8281" y="1600200"/>
            <a:ext cx="7156557" cy="3806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758281" y="609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loudly after me…..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881" y="609600"/>
            <a:ext cx="107622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Read silently individually.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081" y="1524000"/>
            <a:ext cx="5715000" cy="4286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716871">
            <a:off x="9022806" y="2145010"/>
            <a:ext cx="2596042" cy="562630"/>
          </a:xfrm>
          <a:prstGeom prst="wedgeEllipseCallout">
            <a:avLst>
              <a:gd name="adj1" fmla="val -36679"/>
              <a:gd name="adj2" fmla="val 83756"/>
            </a:avLst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Groupwork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082" y="2057400"/>
            <a:ext cx="5486399" cy="3733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77081" y="4572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Now read in groups . A student should be selected from every group to read loudly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609" y="5120348"/>
            <a:ext cx="5190111" cy="821763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 err="1" smtClean="0"/>
              <a:t>Solakia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Eid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Ground=The</a:t>
            </a:r>
            <a:r>
              <a:rPr lang="en-US" sz="2400" b="1" dirty="0" smtClean="0"/>
              <a:t> biggest </a:t>
            </a:r>
            <a:r>
              <a:rPr lang="en-US" sz="2400" b="1" dirty="0" err="1" smtClean="0"/>
              <a:t>Eid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Ground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481" y="1905000"/>
            <a:ext cx="4343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111082" y="5181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Gurudayal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College</a:t>
            </a:r>
            <a:endParaRPr lang="en-US" sz="2800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281" y="1981200"/>
            <a:ext cx="43434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539081" y="91440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Let’s see the important places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Kishoregnj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481" y="1165532"/>
            <a:ext cx="4953000" cy="3101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9681" y="609600"/>
            <a:ext cx="4983361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720681" y="50393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Shiva Temple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Chandrabati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1881" y="4800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3281" y="50393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Shah Muhammad Mosque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70826" y="630872"/>
            <a:ext cx="9992542" cy="1542134"/>
          </a:xfrm>
          <a:prstGeom prst="frame">
            <a:avLst>
              <a:gd name="adj1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4300" b="1" u="sng" dirty="0" smtClean="0">
                <a:solidFill>
                  <a:srgbClr val="FF0000"/>
                </a:solidFill>
              </a:rPr>
              <a:t>Some famous people of </a:t>
            </a:r>
            <a:r>
              <a:rPr lang="en-US" sz="4300" b="1" u="sng" dirty="0" err="1" smtClean="0">
                <a:solidFill>
                  <a:srgbClr val="FF0000"/>
                </a:solidFill>
              </a:rPr>
              <a:t>Kishoregonj</a:t>
            </a:r>
            <a:endParaRPr lang="en-US" sz="43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070" y="2453393"/>
            <a:ext cx="2507281" cy="260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8703" y="2499609"/>
            <a:ext cx="3565480" cy="245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nut 6"/>
          <p:cNvSpPr/>
          <p:nvPr/>
        </p:nvSpPr>
        <p:spPr>
          <a:xfrm>
            <a:off x="3822092" y="2286000"/>
            <a:ext cx="3620929" cy="3395698"/>
          </a:xfrm>
          <a:prstGeom prst="donut">
            <a:avLst>
              <a:gd name="adj" fmla="val 748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5347" y="2438400"/>
            <a:ext cx="362092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5686" y="5257271"/>
            <a:ext cx="3625612" cy="60632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Upendrakishore</a:t>
            </a:r>
            <a:r>
              <a:rPr lang="en-US" sz="2000" dirty="0" smtClean="0">
                <a:solidFill>
                  <a:srgbClr val="FF0000"/>
                </a:solidFill>
              </a:rPr>
              <a:t> Roy </a:t>
            </a:r>
            <a:r>
              <a:rPr lang="en-US" sz="2000" i="1" dirty="0" err="1" smtClean="0">
                <a:solidFill>
                  <a:srgbClr val="FF0000"/>
                </a:solidFill>
              </a:rPr>
              <a:t>Chowdhury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r>
              <a:rPr lang="en-US" sz="1400" i="1" dirty="0" smtClean="0"/>
              <a:t>(Writer of children’s </a:t>
            </a:r>
            <a:r>
              <a:rPr lang="en-US" sz="1400" dirty="0" smtClean="0"/>
              <a:t>Literature)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16830" y="5579783"/>
            <a:ext cx="3625611" cy="74481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2900" dirty="0" smtClean="0">
                <a:solidFill>
                  <a:srgbClr val="FF0000"/>
                </a:solidFill>
              </a:rPr>
              <a:t>     </a:t>
            </a:r>
            <a:r>
              <a:rPr lang="en-US" sz="2900" dirty="0" err="1" smtClean="0">
                <a:solidFill>
                  <a:srgbClr val="FF0000"/>
                </a:solidFill>
              </a:rPr>
              <a:t>Sukumar</a:t>
            </a:r>
            <a:r>
              <a:rPr lang="en-US" sz="2900" dirty="0" smtClean="0">
                <a:solidFill>
                  <a:srgbClr val="FF0000"/>
                </a:solidFill>
              </a:rPr>
              <a:t> Roy</a:t>
            </a:r>
          </a:p>
          <a:p>
            <a:r>
              <a:rPr lang="en-US" sz="1300" dirty="0" smtClean="0"/>
              <a:t>     ( Writer of Children’s Literature)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7651653" y="5455925"/>
            <a:ext cx="3814622" cy="944874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Chandrabati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smtClean="0"/>
              <a:t>  </a:t>
            </a:r>
            <a:r>
              <a:rPr lang="en-US" sz="1400" dirty="0" smtClean="0"/>
              <a:t>(The first woman poet of </a:t>
            </a:r>
            <a:r>
              <a:rPr lang="en-US" sz="1400" dirty="0" err="1" smtClean="0"/>
              <a:t>Bangla</a:t>
            </a:r>
            <a:r>
              <a:rPr lang="en-US" sz="1400" dirty="0" smtClean="0"/>
              <a:t>                Literature)</a:t>
            </a:r>
            <a:endParaRPr lang="en-US" sz="1400" dirty="0"/>
          </a:p>
        </p:txBody>
      </p:sp>
      <p:sp>
        <p:nvSpPr>
          <p:cNvPr id="12" name="Frame 11"/>
          <p:cNvSpPr/>
          <p:nvPr/>
        </p:nvSpPr>
        <p:spPr>
          <a:xfrm>
            <a:off x="502907" y="2286000"/>
            <a:ext cx="2916859" cy="2971800"/>
          </a:xfrm>
          <a:prstGeom prst="frame">
            <a:avLst>
              <a:gd name="adj1" fmla="val 486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981" y="1828800"/>
            <a:ext cx="4725238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92664" y="5486400"/>
            <a:ext cx="4776217" cy="790986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algn="ctr"/>
            <a:r>
              <a:rPr lang="en-US" sz="2500" dirty="0" smtClean="0"/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Syed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Nazrul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Islam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(The first Acting President of Bangladesh)</a:t>
            </a:r>
            <a:endParaRPr lang="en-US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" y="1371600"/>
            <a:ext cx="4571867" cy="4267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00881" y="5638800"/>
            <a:ext cx="4267200" cy="821763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Abdul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Hamid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President (Present)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0681" y="685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IMPORTANT PERSONALITIES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200303">
            <a:off x="9772973" y="771831"/>
            <a:ext cx="1760447" cy="519351"/>
          </a:xfrm>
          <a:prstGeom prst="wedgeEllipseCallout">
            <a:avLst>
              <a:gd name="adj1" fmla="val -36679"/>
              <a:gd name="adj2" fmla="val 83756"/>
            </a:avLst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224881" y="2057400"/>
            <a:ext cx="6553200" cy="5334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1.How far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Kishoregonj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from Dhaka?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2240359" y="2895600"/>
            <a:ext cx="6537722" cy="4572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2.How did it get its name?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2224881" y="3657600"/>
            <a:ext cx="6553200" cy="6096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3.What is the name of the river in the town?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2224881" y="4572000"/>
            <a:ext cx="6553200" cy="381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4.What are two things you can see in the town?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2224881" y="5257800"/>
            <a:ext cx="6553200" cy="5334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5.Who are two famous people from this town?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01081" y="685800"/>
            <a:ext cx="65532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Ask and answer the questions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081" y="4388509"/>
            <a:ext cx="5348219" cy="1852815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4300" b="1" i="1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( BA, B-Ed; MSS, M-Ed; C-in-Ed  )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Assistant teacher                    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Govt. Primary School.  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Sunamgonj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41522" y="397439"/>
            <a:ext cx="4926662" cy="821763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NTRODUCTION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6509" y="4267202"/>
            <a:ext cx="3218603" cy="2160591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2500" dirty="0" err="1" smtClean="0"/>
              <a:t>Class:Five</a:t>
            </a:r>
            <a:endParaRPr lang="en-US" sz="2500" dirty="0" smtClean="0"/>
          </a:p>
          <a:p>
            <a:r>
              <a:rPr lang="en-US" sz="2200" dirty="0" err="1" smtClean="0"/>
              <a:t>Subject:English</a:t>
            </a:r>
            <a:endParaRPr lang="en-US" sz="2200" dirty="0" smtClean="0"/>
          </a:p>
          <a:p>
            <a:r>
              <a:rPr lang="en-US" sz="2200" dirty="0" smtClean="0"/>
              <a:t>Unit:10</a:t>
            </a:r>
          </a:p>
          <a:p>
            <a:r>
              <a:rPr lang="en-US" sz="2200" dirty="0" smtClean="0"/>
              <a:t>Lesson: 1-2</a:t>
            </a:r>
          </a:p>
          <a:p>
            <a:r>
              <a:rPr lang="en-US" sz="2200" dirty="0" smtClean="0"/>
              <a:t>Time:40 Minutes</a:t>
            </a:r>
          </a:p>
          <a:p>
            <a:r>
              <a:rPr lang="en-US" sz="2200" dirty="0" smtClean="0"/>
              <a:t>Date: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5927" y="914401"/>
            <a:ext cx="281335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632556" y="1219200"/>
            <a:ext cx="2112209" cy="5299992"/>
          </a:xfrm>
          <a:prstGeom prst="rect">
            <a:avLst/>
          </a:prstGeom>
        </p:spPr>
      </p:pic>
      <p:pic>
        <p:nvPicPr>
          <p:cNvPr id="1026" name="Picture 2" descr="F:\DSC_0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302" y="1600200"/>
            <a:ext cx="3426255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77081" y="2286000"/>
            <a:ext cx="105156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Ans</a:t>
            </a:r>
            <a:r>
              <a:rPr lang="en-US" sz="2400" dirty="0" smtClean="0">
                <a:solidFill>
                  <a:schemeClr val="tx1"/>
                </a:solidFill>
              </a:rPr>
              <a:t> : It is about 145 </a:t>
            </a:r>
            <a:r>
              <a:rPr lang="en-US" sz="2400" dirty="0" err="1" smtClean="0">
                <a:solidFill>
                  <a:schemeClr val="tx1"/>
                </a:solidFill>
              </a:rPr>
              <a:t>kilometres</a:t>
            </a:r>
            <a:r>
              <a:rPr lang="en-US" sz="2400" dirty="0" smtClean="0">
                <a:solidFill>
                  <a:schemeClr val="tx1"/>
                </a:solidFill>
              </a:rPr>
              <a:t>  from Dhaka.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7081" y="2895600"/>
            <a:ext cx="105156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2.How did it get its name?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081" y="3505200"/>
            <a:ext cx="10515600" cy="1219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Ans</a:t>
            </a:r>
            <a:r>
              <a:rPr lang="en-US" sz="2400" dirty="0" smtClean="0">
                <a:solidFill>
                  <a:schemeClr val="tx1"/>
                </a:solidFill>
              </a:rPr>
              <a:t> : It got its name from the name of an old landlord known as </a:t>
            </a:r>
            <a:r>
              <a:rPr lang="en-US" sz="2400" dirty="0" err="1" smtClean="0">
                <a:solidFill>
                  <a:schemeClr val="tx1"/>
                </a:solidFill>
              </a:rPr>
              <a:t>Brojokishore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Pramanik</a:t>
            </a:r>
            <a:r>
              <a:rPr lang="en-US" sz="2400" dirty="0" smtClean="0">
                <a:solidFill>
                  <a:schemeClr val="tx1"/>
                </a:solidFill>
              </a:rPr>
              <a:t>  or </a:t>
            </a:r>
            <a:r>
              <a:rPr lang="en-US" sz="2400" dirty="0" err="1" smtClean="0">
                <a:solidFill>
                  <a:schemeClr val="tx1"/>
                </a:solidFill>
              </a:rPr>
              <a:t>Nandakishore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Pramanik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7081" y="4876800"/>
            <a:ext cx="10515600" cy="685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What is the name of the river in the town in the town?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081" y="5715000"/>
            <a:ext cx="105156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Ans</a:t>
            </a:r>
            <a:r>
              <a:rPr lang="en-US" sz="2400" dirty="0" smtClean="0">
                <a:solidFill>
                  <a:schemeClr val="tx1"/>
                </a:solidFill>
              </a:rPr>
              <a:t> : The name  of the river is </a:t>
            </a:r>
            <a:r>
              <a:rPr lang="en-US" sz="2400" dirty="0" err="1" smtClean="0">
                <a:solidFill>
                  <a:schemeClr val="tx1"/>
                </a:solidFill>
              </a:rPr>
              <a:t>Narasunda</a:t>
            </a:r>
            <a:r>
              <a:rPr lang="en-US" sz="2400" dirty="0" smtClean="0">
                <a:solidFill>
                  <a:schemeClr val="tx1"/>
                </a:solidFill>
              </a:rPr>
              <a:t>  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777081" y="457200"/>
            <a:ext cx="10561043" cy="914400"/>
          </a:xfrm>
          <a:prstGeom prst="frame">
            <a:avLst>
              <a:gd name="adj1" fmla="val 2672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see the answer for the questions.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081" y="1524000"/>
            <a:ext cx="105156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1.How far is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Kishoregonj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from Dhaka?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1881" y="1237595"/>
            <a:ext cx="975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4.What are two things you can see in the town?</a:t>
            </a:r>
          </a:p>
          <a:p>
            <a:r>
              <a:rPr lang="en-US" sz="2800" dirty="0" smtClean="0"/>
              <a:t>Ans. The two things are :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                          1) Shah Mohammad Mosque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                           2) Government </a:t>
            </a:r>
            <a:r>
              <a:rPr lang="en-US" sz="2800" dirty="0" err="1" smtClean="0"/>
              <a:t>Gurudayal</a:t>
            </a:r>
            <a:r>
              <a:rPr lang="en-US" sz="2800" dirty="0" smtClean="0"/>
              <a:t> College.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5) Who are two famous people from this town?</a:t>
            </a:r>
          </a:p>
          <a:p>
            <a:r>
              <a:rPr lang="en-US" sz="2800" dirty="0" smtClean="0"/>
              <a:t>Ans. The two famous people are: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               1)</a:t>
            </a:r>
            <a:r>
              <a:rPr lang="en-US" sz="2800" dirty="0" err="1" smtClean="0"/>
              <a:t>Upendra</a:t>
            </a:r>
            <a:r>
              <a:rPr lang="en-US" sz="2800" dirty="0" smtClean="0"/>
              <a:t> </a:t>
            </a:r>
            <a:r>
              <a:rPr lang="en-US" sz="2800" dirty="0" err="1" smtClean="0"/>
              <a:t>Kishore</a:t>
            </a:r>
            <a:r>
              <a:rPr lang="en-US" sz="2800" dirty="0" smtClean="0"/>
              <a:t> Roy </a:t>
            </a:r>
            <a:r>
              <a:rPr lang="en-US" sz="2800" dirty="0" err="1" smtClean="0"/>
              <a:t>Chowdhury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                 2)</a:t>
            </a:r>
            <a:r>
              <a:rPr lang="en-US" sz="2800" dirty="0" err="1" smtClean="0"/>
              <a:t>Sukumar</a:t>
            </a:r>
            <a:r>
              <a:rPr lang="en-US" sz="2800" dirty="0" smtClean="0"/>
              <a:t> Roy.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581" y="1120578"/>
            <a:ext cx="7238804" cy="413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01845" y="304800"/>
            <a:ext cx="32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Homework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72281" y="5572780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a short composition about “Your Hometown” at least five sentences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25400" ty="-5080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 gif.gif"/>
          <p:cNvPicPr>
            <a:picLocks noChangeAspect="1"/>
          </p:cNvPicPr>
          <p:nvPr/>
        </p:nvPicPr>
        <p:blipFill>
          <a:blip r:embed="rId3" cstate="print">
            <a:lum contrast="-25000"/>
          </a:blip>
          <a:stretch>
            <a:fillRect/>
          </a:stretch>
        </p:blipFill>
        <p:spPr>
          <a:xfrm>
            <a:off x="319881" y="796413"/>
            <a:ext cx="9144000" cy="5604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9481" y="54643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GOOD BYE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12210" y="891163"/>
            <a:ext cx="8585230" cy="86143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everybody.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17442" y="2438400"/>
            <a:ext cx="6715623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9302" y="4038602"/>
            <a:ext cx="9655810" cy="10397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the good morning song.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77481" y="533400"/>
            <a:ext cx="4114800" cy="5105400"/>
            <a:chOff x="1905000" y="381000"/>
            <a:chExt cx="5334000" cy="472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09800" y="564444"/>
              <a:ext cx="4724400" cy="431235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Frame 4"/>
            <p:cNvSpPr/>
            <p:nvPr/>
          </p:nvSpPr>
          <p:spPr>
            <a:xfrm>
              <a:off x="1905000" y="381000"/>
              <a:ext cx="5334000" cy="4724400"/>
            </a:xfrm>
            <a:prstGeom prst="frame">
              <a:avLst>
                <a:gd name="adj1" fmla="val 6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72481" y="5791200"/>
            <a:ext cx="794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Please think about the picture.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58281" y="1524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 : It’s the map of Bangladesh.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82081" y="25394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the name of our country?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2081" y="31490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 : Bangladesh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682081" y="42920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called the town where we live?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8281" y="490162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My Home Town.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2081" y="838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9481" y="2438400"/>
            <a:ext cx="4640532" cy="83715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4900" dirty="0" smtClean="0">
                <a:solidFill>
                  <a:srgbClr val="CC0000"/>
                </a:solidFill>
              </a:rPr>
              <a:t>My Home Town.</a:t>
            </a:r>
            <a:endParaRPr lang="en-US" sz="4900" dirty="0">
              <a:solidFill>
                <a:srgbClr val="CC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481" y="685800"/>
            <a:ext cx="4228250" cy="5309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13011" y="519860"/>
            <a:ext cx="8646288" cy="108034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081" y="1828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481" y="298198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3.4.1: Understand statements made by the teacher and students.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2281" y="389638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1.1.1: Say words, phrases and sentences with proper sound   and stress 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481" y="4886980"/>
            <a:ext cx="8912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 . Write a short composition about “ Your Home Town”.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96282" y="381000"/>
            <a:ext cx="8153400" cy="10668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4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WORDS MEANING</a:t>
            </a:r>
            <a:endParaRPr lang="en-US" sz="40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681" y="1939058"/>
            <a:ext cx="6477000" cy="57554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200" i="1" dirty="0" smtClean="0"/>
              <a:t>Landlord= Landowner,  </a:t>
            </a:r>
            <a:r>
              <a:rPr lang="en-US" sz="3200" i="1" dirty="0" err="1" smtClean="0"/>
              <a:t>Zeminder</a:t>
            </a:r>
            <a:r>
              <a:rPr lang="en-US" sz="3200" i="1" dirty="0" smtClean="0"/>
              <a:t> .</a:t>
            </a:r>
            <a:endParaRPr lang="en-US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4681" y="2849737"/>
            <a:ext cx="5334000" cy="960263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2500" dirty="0" err="1" smtClean="0"/>
              <a:t>Brojokishore</a:t>
            </a:r>
            <a:r>
              <a:rPr lang="en-US" sz="2500" dirty="0" smtClean="0"/>
              <a:t> </a:t>
            </a:r>
            <a:r>
              <a:rPr lang="en-US" sz="2500" dirty="0" err="1" smtClean="0"/>
              <a:t>Pramanik</a:t>
            </a:r>
            <a:r>
              <a:rPr lang="en-US" sz="2500" dirty="0" smtClean="0"/>
              <a:t> =  An old landlord of ancient </a:t>
            </a:r>
            <a:r>
              <a:rPr lang="en-US" sz="3200" dirty="0" err="1" smtClean="0"/>
              <a:t>Kishoregonj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9081" y="3988758"/>
            <a:ext cx="1616100" cy="1802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00881" y="5139458"/>
            <a:ext cx="8001000" cy="57554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2800" dirty="0" err="1" smtClean="0"/>
              <a:t>Ishah</a:t>
            </a:r>
            <a:r>
              <a:rPr lang="en-US" sz="2800" dirty="0" smtClean="0"/>
              <a:t> Khan=An important landlord of “</a:t>
            </a:r>
            <a:r>
              <a:rPr lang="en-US" sz="2800" dirty="0" err="1" smtClean="0"/>
              <a:t>Baro</a:t>
            </a:r>
            <a:r>
              <a:rPr lang="en-US" sz="2800" dirty="0" smtClean="0"/>
              <a:t> </a:t>
            </a:r>
            <a:r>
              <a:rPr lang="en-US" sz="3200" dirty="0" err="1" smtClean="0"/>
              <a:t>Bhuiya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177417" y="5953780"/>
            <a:ext cx="1810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Ishah</a:t>
            </a:r>
            <a:r>
              <a:rPr lang="en-US" sz="2800" dirty="0" smtClean="0"/>
              <a:t> Khan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5218" y="998719"/>
            <a:ext cx="5259084" cy="1067985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200" b="1" i="1" dirty="0" err="1" smtClean="0"/>
              <a:t>Kishoregonj</a:t>
            </a:r>
            <a:r>
              <a:rPr lang="en-US" sz="3200" b="1" i="1" dirty="0" smtClean="0"/>
              <a:t> =A district head quarter.</a:t>
            </a:r>
            <a:endParaRPr lang="en-US" sz="32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881" y="685800"/>
            <a:ext cx="4580320" cy="2453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2329" y="4626398"/>
            <a:ext cx="5080810" cy="97565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2900" b="1" dirty="0" err="1" smtClean="0"/>
              <a:t>Solakia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Eid</a:t>
            </a:r>
            <a:r>
              <a:rPr lang="en-US" sz="2900" b="1" dirty="0" smtClean="0"/>
              <a:t> Ground=The biggest </a:t>
            </a:r>
            <a:r>
              <a:rPr lang="en-US" sz="2900" b="1" dirty="0" err="1" smtClean="0"/>
              <a:t>Eid</a:t>
            </a:r>
            <a:r>
              <a:rPr lang="en-US" sz="2900" b="1" dirty="0" smtClean="0"/>
              <a:t> Ground.</a:t>
            </a:r>
            <a:endParaRPr lang="en-US" sz="29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745" y="3929098"/>
            <a:ext cx="4647786" cy="2243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526</Words>
  <Application>Microsoft Office PowerPoint</Application>
  <PresentationFormat>Custom</PresentationFormat>
  <Paragraphs>87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226</cp:revision>
  <dcterms:created xsi:type="dcterms:W3CDTF">2006-08-16T00:00:00Z</dcterms:created>
  <dcterms:modified xsi:type="dcterms:W3CDTF">2020-01-26T16:03:54Z</dcterms:modified>
</cp:coreProperties>
</file>