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59" r:id="rId5"/>
    <p:sldId id="281" r:id="rId6"/>
    <p:sldId id="264" r:id="rId7"/>
    <p:sldId id="266" r:id="rId8"/>
    <p:sldId id="267" r:id="rId9"/>
    <p:sldId id="268" r:id="rId10"/>
    <p:sldId id="269" r:id="rId11"/>
    <p:sldId id="272" r:id="rId12"/>
    <p:sldId id="260" r:id="rId13"/>
    <p:sldId id="273" r:id="rId14"/>
    <p:sldId id="271" r:id="rId15"/>
    <p:sldId id="275" r:id="rId16"/>
    <p:sldId id="274" r:id="rId17"/>
    <p:sldId id="276" r:id="rId18"/>
    <p:sldId id="28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184" autoAdjust="0"/>
  </p:normalViewPr>
  <p:slideViewPr>
    <p:cSldViewPr snapToGrid="0">
      <p:cViewPr varScale="1">
        <p:scale>
          <a:sx n="70" d="100"/>
          <a:sy n="70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6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8FBC-ED37-4C95-B48E-3FEF1DF1587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009B-9B82-46ED-9804-0ECCDE26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80397" y="447012"/>
            <a:ext cx="7077501" cy="132556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97" y="2143482"/>
            <a:ext cx="7558301" cy="35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8412" y="1040003"/>
            <a:ext cx="6332560" cy="57019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478" y="1040002"/>
            <a:ext cx="5581934" cy="57019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89086" y="209004"/>
            <a:ext cx="695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ভাই ধরে মাছ মেঘের ছায়ায়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279779"/>
            <a:ext cx="6677167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99608"/>
            <a:ext cx="7386851" cy="51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686" y="2218148"/>
            <a:ext cx="328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406" y="3251338"/>
            <a:ext cx="215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শেফালি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4125" y="4098180"/>
            <a:ext cx="198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9579" y="2133165"/>
            <a:ext cx="156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7587" y="3251338"/>
            <a:ext cx="195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উলী ফুল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373" y="4092512"/>
            <a:ext cx="459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শেফালি ফুল দিয়ে মালা গাঁথি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7587" y="5469196"/>
            <a:ext cx="202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5150" y="668631"/>
            <a:ext cx="39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দিনে এক শব্দ   শিখি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0" y="248145"/>
            <a:ext cx="8382001" cy="6324600"/>
            <a:chOff x="1905000" y="248145"/>
            <a:chExt cx="8382001" cy="6324600"/>
          </a:xfrm>
        </p:grpSpPr>
        <p:pic>
          <p:nvPicPr>
            <p:cNvPr id="2" name="Picture 1" descr="June_1394346915_4-img_61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248145"/>
              <a:ext cx="8382001" cy="6324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191000" y="2590800"/>
              <a:ext cx="3200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NikoshBAN"/>
                </a:rPr>
                <a:t> </a:t>
              </a:r>
              <a:r>
                <a:rPr lang="bn-BD" sz="6600" b="1" dirty="0">
                  <a:latin typeface="NikoshBAN"/>
                </a:rPr>
                <a:t>দলীয় কাজ </a:t>
              </a:r>
              <a:endParaRPr lang="en-US" sz="6600" b="1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6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98825" y="1400175"/>
            <a:ext cx="5797550" cy="88582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পরের চরণটি লিখ?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958850" y="2471738"/>
            <a:ext cx="10477500" cy="387508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তারে কত ভালবাসি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.......................................।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  মাঠে চরে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গরু নদী বয়ে যায়।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0575" y="328612"/>
            <a:ext cx="3743325" cy="885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–বেলি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8" y="557212"/>
            <a:ext cx="5529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জবা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138" y="2300288"/>
            <a:ext cx="740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 গুলি দিয়ে বাক্য তৈরি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451" y="3766365"/>
            <a:ext cx="508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দেশ, শেফালি, গরু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981200"/>
            <a:ext cx="7924800" cy="32766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 উত্তর </a:t>
            </a:r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লিখ।   </a:t>
            </a:r>
            <a:endParaRPr lang="bn-BD" sz="4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১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গরু কোথায় চরে 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২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জেলে ভাই কি করেন ?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6907" y="218363"/>
            <a:ext cx="3362609" cy="12828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7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দলঃশেফালি </a:t>
            </a:r>
            <a:endParaRPr lang="en-US" sz="7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300" y="542925"/>
            <a:ext cx="544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0468" y="1714501"/>
            <a:ext cx="6772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গরু কোথায় চরে?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জেলে ভাই কি করেন।                          ৩। কোথায় শেফালির হাসি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0" y="2803396"/>
            <a:ext cx="6092920" cy="393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92662" y="0"/>
            <a:ext cx="5324168" cy="15338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746" y="3949807"/>
            <a:ext cx="492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কবিতাটির প্রথম ৪ লাইন লিখে নিয়ে আসবে।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1565266"/>
            <a:ext cx="11109277" cy="4988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0974" y="241827"/>
            <a:ext cx="4464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52400"/>
            <a:ext cx="4489848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2595814" cy="30825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6799" y="2209801"/>
            <a:ext cx="6942161" cy="29854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</a:t>
            </a:r>
            <a:r>
              <a:rPr lang="bn-BD" sz="33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3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smtClean="0"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: moumieid@gmail.com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892550" y="101600"/>
            <a:ext cx="4357688" cy="1017588"/>
          </a:xfrm>
          <a:prstGeom prst="diamon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697706" y="1388092"/>
            <a:ext cx="10747375" cy="5324475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n-BD" sz="36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6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দ্বিতীয়</a:t>
            </a:r>
          </a:p>
          <a:p>
            <a:pPr algn="ctr"/>
            <a:r>
              <a:rPr lang="bn-BD" sz="36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পাঠঃআমাদের দেশ।</a:t>
            </a:r>
          </a:p>
          <a:p>
            <a:pPr algn="ctr"/>
            <a:r>
              <a:rPr lang="bn-BD" sz="36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 আমাদের দেশ.........গান আর গান।</a:t>
            </a:r>
          </a:p>
          <a:p>
            <a:pPr algn="ctr"/>
            <a:r>
              <a:rPr lang="bn-BD" sz="36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ctr"/>
            <a:r>
              <a:rPr lang="bn-BD" sz="36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</a:p>
          <a:p>
            <a:pPr algn="ctr"/>
            <a:endParaRPr lang="bn-BD" sz="36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6923" y="576775"/>
            <a:ext cx="4670474" cy="139270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3008" y="2706455"/>
            <a:ext cx="9858303" cy="324963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শিক্ষার্থীরা.........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কবিতা শুনে বুঝতে পারবে।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 সম্পর্কে প্রশ্নের উত্তর বলতে পারবে।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পাঠ্যপুস্তকের কবিতা লিখতে পারবে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9464" y="3217040"/>
            <a:ext cx="37240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66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6600" dirty="0"/>
          </a:p>
        </p:txBody>
      </p:sp>
      <p:sp>
        <p:nvSpPr>
          <p:cNvPr id="3" name="Oval 2"/>
          <p:cNvSpPr/>
          <p:nvPr/>
        </p:nvSpPr>
        <p:spPr>
          <a:xfrm>
            <a:off x="3320155" y="777923"/>
            <a:ext cx="4923091" cy="11873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258551"/>
            <a:ext cx="11027391" cy="5464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9087" y="242888"/>
            <a:ext cx="370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089"/>
            <a:ext cx="7458075" cy="57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01" y="292039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দেশ তারে কত ভালবাসি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8425" y="136478"/>
            <a:ext cx="9307772" cy="53292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0185" y="5981425"/>
            <a:ext cx="567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ঘাসের বুকে শেফালির হাসি,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25" y="828675"/>
            <a:ext cx="7815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 মাঠে চরে গরু  নদী বয়ে যায়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49260"/>
            <a:ext cx="5997976" cy="51087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0414" y="1749260"/>
            <a:ext cx="6151586" cy="51087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222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সবাইকে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দলঃশেফালি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81</cp:revision>
  <dcterms:created xsi:type="dcterms:W3CDTF">2019-10-15T09:08:42Z</dcterms:created>
  <dcterms:modified xsi:type="dcterms:W3CDTF">2020-01-27T10:24:53Z</dcterms:modified>
</cp:coreProperties>
</file>