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7"/>
  </p:notesMasterIdLst>
  <p:sldIdLst>
    <p:sldId id="280" r:id="rId2"/>
    <p:sldId id="279" r:id="rId3"/>
    <p:sldId id="395" r:id="rId4"/>
    <p:sldId id="311" r:id="rId5"/>
    <p:sldId id="312" r:id="rId6"/>
    <p:sldId id="313" r:id="rId7"/>
    <p:sldId id="315" r:id="rId8"/>
    <p:sldId id="317" r:id="rId9"/>
    <p:sldId id="319" r:id="rId10"/>
    <p:sldId id="320" r:id="rId11"/>
    <p:sldId id="321" r:id="rId12"/>
    <p:sldId id="322" r:id="rId13"/>
    <p:sldId id="323" r:id="rId14"/>
    <p:sldId id="412" r:id="rId15"/>
    <p:sldId id="324" r:id="rId16"/>
    <p:sldId id="399" r:id="rId17"/>
    <p:sldId id="413" r:id="rId18"/>
    <p:sldId id="326" r:id="rId19"/>
    <p:sldId id="327" r:id="rId20"/>
    <p:sldId id="329" r:id="rId21"/>
    <p:sldId id="414" r:id="rId22"/>
    <p:sldId id="330" r:id="rId23"/>
    <p:sldId id="331" r:id="rId24"/>
    <p:sldId id="332" r:id="rId25"/>
    <p:sldId id="396" r:id="rId26"/>
    <p:sldId id="402" r:id="rId27"/>
    <p:sldId id="333" r:id="rId28"/>
    <p:sldId id="403" r:id="rId29"/>
    <p:sldId id="334" r:id="rId30"/>
    <p:sldId id="335" r:id="rId31"/>
    <p:sldId id="336" r:id="rId32"/>
    <p:sldId id="337" r:id="rId33"/>
    <p:sldId id="415" r:id="rId34"/>
    <p:sldId id="338" r:id="rId35"/>
    <p:sldId id="340" r:id="rId36"/>
    <p:sldId id="409" r:id="rId37"/>
    <p:sldId id="341" r:id="rId38"/>
    <p:sldId id="410" r:id="rId39"/>
    <p:sldId id="344" r:id="rId40"/>
    <p:sldId id="416" r:id="rId41"/>
    <p:sldId id="408" r:id="rId42"/>
    <p:sldId id="417" r:id="rId43"/>
    <p:sldId id="345" r:id="rId44"/>
    <p:sldId id="404" r:id="rId45"/>
    <p:sldId id="347" r:id="rId46"/>
    <p:sldId id="418" r:id="rId47"/>
    <p:sldId id="348" r:id="rId48"/>
    <p:sldId id="419" r:id="rId49"/>
    <p:sldId id="397" r:id="rId50"/>
    <p:sldId id="349" r:id="rId51"/>
    <p:sldId id="398" r:id="rId52"/>
    <p:sldId id="350" r:id="rId53"/>
    <p:sldId id="406" r:id="rId54"/>
    <p:sldId id="351" r:id="rId55"/>
    <p:sldId id="40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ACE"/>
    <a:srgbClr val="FF99FF"/>
    <a:srgbClr val="FFFFCC"/>
    <a:srgbClr val="FF0066"/>
    <a:srgbClr val="003300"/>
    <a:srgbClr val="00FFCC"/>
    <a:srgbClr val="FF33CC"/>
    <a:srgbClr val="66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1/27/2020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&#2482;-halimcsehpi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9258"/>
            <a:ext cx="9221334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21334" cy="58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0" y="2468940"/>
            <a:ext cx="3429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১৯৪৯ : ২১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Islam\Desktop\Content\শেখ মুজিব\New folder\ভাষা আন্দোলন (১৯৪৮-১৯৫৬)\১৯৪৯ সালে ঢাকা কেন্দ্রীয় কারাগার থেকে মুক্তির পর খোলা জিপে শেখ মুজিবুর রহমান (মালাপরিহিত), সর্বডানে তৎকালীন আওয়ামী মুসল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666"/>
            <a:ext cx="4953000" cy="64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2319306"/>
            <a:ext cx="8305799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১৯৪৯ : ২৯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যোগদেয়ার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অভিযোগে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অযৌক্তিক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জরিমানা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4011290"/>
            <a:ext cx="8305799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১৯৪৯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প্রতিবাদে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5230490"/>
            <a:ext cx="8305799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১৯৪৯ : ২৩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যুগ্ম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09600"/>
            <a:ext cx="830579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১৯৪৯ :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কর্মচারীরা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990600"/>
            <a:ext cx="831532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১৯৪৯ : ২৭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মুক্তিপান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2220415"/>
            <a:ext cx="831532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১৯৪৯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দূর্ভিক্ষ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1" y="3429997"/>
            <a:ext cx="831532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১৯৫০ :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37782"/>
            <a:ext cx="8305800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১৯৫২ : ১৪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43000"/>
            <a:ext cx="8305800" cy="2708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১৯৫২ : ২১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জেল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নিন্দা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বিবৃতি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195227"/>
            <a:ext cx="8305800" cy="11387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১৯৫২ : ২৭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অনশনে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স্বাস্থ্যগত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61859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1114485"/>
            <a:ext cx="3886200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১৯৫২ : ২৭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সর্বদলীয়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রাষ্ট্রভাষা সংগ্রাম পরিষদের উদ্যোগে ঢাকা বার লাইব্রেরী হলে ভাষার প্রশ্নে আওয়ামী লীগের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ভারপ্রাপ্ত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১৯৫৩ : ১৬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মুসলীম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কাউন্সিল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13296"/>
            <a:ext cx="8305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১৯৫৩ : ৪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652884"/>
            <a:ext cx="8305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১৯৫৪ :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২৩৭টি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২২৩টি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গোপালগঞ্জের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58825"/>
            <a:ext cx="8305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১৯৫৪ :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মন্ত্রীসভা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073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0" y="2357497"/>
            <a:ext cx="3767682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১৯৫৪ : ১5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মন্ত্রীসভায়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বয়:কনিষ্ঠ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098" name="Picture 2" descr="C:\Users\Islam\Desktop\Content\শেখ মুজিব\New folder\১৫ মে ১৯৫৪, মুখ্যমন্ত্রী শেরে বাংলা এ. কে. ফজলুল হকের কাছে যুক্তফ্রন্ট মন্তীসভার অন্যতম মন্ত্রী হিসেবে শপথ গ্রহ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733147" cy="452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534400" cy="16619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১৯৫৪ : ৩০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করাচী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433227"/>
            <a:ext cx="8534400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১৯৫৪ : ২৩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জামিনে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জেল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গেটেই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আইনে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976" y="4870847"/>
            <a:ext cx="8534400" cy="615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১৯৫৪ :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মুক্তিপান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94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26628" cy="11387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১৯৫৫ : ৫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318808"/>
            <a:ext cx="8326628" cy="27084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১৯৫৫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২১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কাউন্সিল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নিরপেক্ষতা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032337"/>
            <a:ext cx="8326628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১৯৫৫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১৭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পল্টনের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জনসভা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স্বায়ত্বশাসন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60" y="762000"/>
            <a:ext cx="8229600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১৯৫৮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১২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এসময়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260" y="2681407"/>
            <a:ext cx="8229600" cy="16619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১৯৫৯ : ৫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গতিবিধির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নিষেধাজ্ঞা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জারী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260" y="4566047"/>
            <a:ext cx="8229600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১৯৬২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২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260" y="5404247"/>
            <a:ext cx="8254442" cy="615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১৯৬২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18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গোপালদীঘি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নং-০১৭২৪-৪০১ ৪৮০</a:t>
            </a:r>
          </a:p>
          <a:p>
            <a:pPr marL="0" indent="0">
              <a:buNone/>
            </a:pPr>
            <a:r>
              <a:rPr lang="en-US" sz="2800" u="sng" dirty="0" smtClean="0"/>
              <a:t>E-mail: </a:t>
            </a:r>
            <a:r>
              <a:rPr lang="en-US" sz="2400" u="sng" dirty="0" err="1" smtClean="0">
                <a:hlinkClick r:id="rId2"/>
              </a:rPr>
              <a:t>halimcsehpi@gmail.com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GDKPUHS\Training\ICT\Simulation Class\DSC_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9684"/>
            <a:ext cx="29718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23427"/>
            <a:ext cx="8305800" cy="11387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১৯৬৪ : ২৫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বাসভবনে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বৈঠকে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লীগকে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পুনরুজ্জীবত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00027"/>
            <a:ext cx="8305800" cy="11387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১৯৬৪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২৬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বিরোধি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কঅপ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কম্বাইন্ড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অপজিশন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পার্টি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।)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09434"/>
            <a:ext cx="8305800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১৯৬৪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 ৫, ১১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মুজিুর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দাঙ্গা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বিরোধি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দাঙ্গা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lam\Desktop\Content\শেখ মুজিব\New folder\১৯৬৪ মৌলিক গণতন্ত্রের নির্বাচনের আইয়ুব বিরোধী মোর্চার প্রার্থী ফাতেমা জিন্নাহর নির্বাচনী জনসভায় শে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0863"/>
            <a:ext cx="4150202" cy="6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194" y="1839587"/>
            <a:ext cx="4267200" cy="3323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১৯৬4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কঅপ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মিস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জিন্নাহকে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জিন্নাহর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প্রচারনায়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১৪দিন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472" y="2509897"/>
            <a:ext cx="4551528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লাহোর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পূর্ব পাকিস্তানের স্বায়ত্বশাসনের দাবীতে বাঙালির মুক্তির সনদ ছয় দফা ঘোষণা দিলেন শেখ মুজিবুর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Islam\Desktop\Content\শেখ মুজিব\New folder\ফেব্রুয়ারি ৫, ১৯৬৬ লাহোর পূর্ব পাকিস্তানের স্বায়ত্বশাসনের দাবীতে বাঙালির মুক্তির সনদ ছয় দফা ঘোষণা দিলেন শেখ মুজিবু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0240"/>
            <a:ext cx="3747025" cy="62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768771"/>
            <a:ext cx="8382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১৯৬৮ : ৩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আসামী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৩৫জন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সিএসপি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অফিসারের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বিছিন্ন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অভিযোগে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ষড়যন্ত্র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দায়ের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766608"/>
            <a:ext cx="8382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১৯৬৮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২৮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নির্দোষ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আদালতে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বিবৃতি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বিবৃতি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প্রত্যাহারের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আন্দালন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 smtClean="0">
                <a:latin typeface="NikoshBAN" pitchFamily="2" charset="0"/>
                <a:cs typeface="NikoshBAN" pitchFamily="2" charset="0"/>
              </a:rPr>
              <a:t>গণ অভ্যুত্থা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83820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১৮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কাউন্সিল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ব্যাপী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কারাবাসে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১৯৬৯ : ৩০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উদ্ভুত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ঠেকাতে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প্যারোলে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জান্তা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ঘৃণাভরে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প্রত্যাখান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637472"/>
            <a:ext cx="85344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১৫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ক্যান্টনমেন্টের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আসামী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সার্জেন্ট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জহুরুল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হককে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বিক্ষুব্ধ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বাধ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28" y="4390072"/>
            <a:ext cx="85344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২২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গণআন্দোলনের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মামলাটি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১৯৬৯ : ২৩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ডাকসু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ছাত্রলীগ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সম্বর্ধনা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594" y="2878456"/>
            <a:ext cx="82296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গোলটেবিল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বৈঠকের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টেবিলে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দৃঢ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618672"/>
            <a:ext cx="83058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রাওয়াল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পিন্ডি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96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2497"/>
            <a:ext cx="8305800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২৮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নিষেধাজ্ঞা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প্রত্যাহারের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426" y="2697540"/>
            <a:ext cx="841057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১৯৭০ :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১৯৫৮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নিষেধাজ্ঞা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দেশব্যাপী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426" y="4495800"/>
            <a:ext cx="8410574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মতিঝিল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ইডেন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হোটেল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প্রাঙ্গণে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দ্বিবার্ষিক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কাউন্সিল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কাউন্সিলে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আওয়মী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8060" y="2667000"/>
            <a:ext cx="839152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১৫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৭ ও ১৭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004608"/>
            <a:ext cx="8391525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৮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ইসলামাবাদ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১৯টি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লীগকে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বরাদ্দ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১৯৫৪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426" y="914400"/>
            <a:ext cx="8410574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চূড়ান্ত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৩১০টি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১৬৯টি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675" y="4648200"/>
            <a:ext cx="8391525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২৮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সংকটময়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পরিস্থিতির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দেশবাসীর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ম্যান্ডেট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170" name="Picture 2" descr="C:\Users\Islam\Desktop\Content\শেখ মুজিব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381000"/>
            <a:ext cx="5791200" cy="4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151762"/>
            <a:ext cx="8382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৭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বন্যা-দুর্গত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১৬৭টি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নিরঙ্কুশ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গরিষ্ঠতা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পিপলস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পার্টি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৮৮টি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27223"/>
            <a:ext cx="8382000" cy="2400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১২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জলোচ্ছ্বাসে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১০/১২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প্রচারণা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স্থগিত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ত্রাণ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উদাসীনতা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শ্মশান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জাতিকে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নাড়া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232737"/>
            <a:ext cx="8382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১৭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২৯৮টি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805" y="1524000"/>
            <a:ext cx="799232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..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804" y="144986"/>
            <a:ext cx="7992329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স্ধাধীনতার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9" y="2527529"/>
            <a:ext cx="7609263" cy="40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58200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১৯৭১: ৩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ভালবাসি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উদ্বোধন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শ্লোগান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উদ্বোধনী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পরিবেশিত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08937"/>
            <a:ext cx="84582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২৭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ভূট্টো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ভূট্টোর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57600"/>
            <a:ext cx="845820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৪দিন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চলেছেন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১৯৭১ : ১৩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ঘোষণায়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আহ্বান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733800"/>
            <a:ext cx="8610600" cy="1292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: ২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স্বত:স্ফুর্ত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হরতাল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উত্তাল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জনস্রোতে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বিক্ষোভের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জান্তা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কারফিউ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জারী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610600" cy="249299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: ১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অধিবেশনকে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হোটেল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পূর্বানীতে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অনির্দিষ্টকালের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স্থগিত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ক্ষোভে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বিক্ষুদ্ধ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জনসমুদ্রে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এটাকে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শাসকদের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চক্রান্ত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হরতাল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68205"/>
            <a:ext cx="861060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১৯৭১ :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বিক্ষুদ্ধ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কারফিউ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রাজপথে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জান্তার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৩জন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৬০জন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637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156" y="4889718"/>
            <a:ext cx="8458200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যুগান্তকারী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ষ্পষ্ট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অভূতপূর্ব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অসহযোগ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218" name="Picture 2" descr="C:\Users\Islam\Desktop\Content\শেখ মুজিব\New folder\07-03-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1" y="301959"/>
            <a:ext cx="6245476" cy="43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458200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১৬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বিস্ফোরণমুখ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রোডে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ভবনে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8458200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১৯৭১ : ১৭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৫১তম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সাংবাদিকদের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জনগনই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419600"/>
            <a:ext cx="8458200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২৩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ভবনে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53631"/>
            <a:ext cx="83820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নৃশংসতম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বাসভবনে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এগারটায়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জঘন্যতম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8382000" cy="26776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১৯৭১ : ২৬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১২-৩০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ঘোষণাবার্তা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ওয়ারলেস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জহুরুল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চৌধুরীকে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হান্নান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স্বকন্ঠে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করাচীতে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0"/>
            <a:ext cx="8382000" cy="378565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১৯৭১ : ১৭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ভবের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বৈদ্যনাথ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আমবাগানে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অনাড়ম্বর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গণপ্রজাতন্ত্রী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মন্ত্রীসভা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আহম্মদ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(১৭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বৈদ্যনাথ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তলার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অনুপস্থিতিতে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ইসলামকে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275" y="748605"/>
            <a:ext cx="8382000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২৭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স্বত:স্ফুর্ত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গৌরবজ্জল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490" y="609600"/>
            <a:ext cx="8382000" cy="240065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ক্রমেই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প্রবাসী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২৫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সিগনেচার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টিউন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কন্ঠে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……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বাঙালীর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উদ্দীপনা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90" y="3309878"/>
            <a:ext cx="8382000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১৯৭১ : ৩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আদালতে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ঘোষণায়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উদ্বেগের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বিচারপতি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প্রবাসী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বাঙালীরা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ম্যাকব্রাইডকে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ইসলামাবাদে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জান্তা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নিয়োগে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জ্ঞাপন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91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85344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জান্তা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সমর্থনের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ব্রোহীকে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শোনানো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আত্মপক্ষ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ব্রোহীকে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অব্যাহতি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আন্তজার্তিক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বাস্তবতা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619143"/>
            <a:ext cx="8534400" cy="2400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১৯৭১ : ১১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ভূট্টো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করমর্দনের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বাড়ালে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বাঙালীর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এগুতে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১৯৭১ : ২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স্বাধীনতাকামী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দ্বারপ্রান্তে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লায়ালাপুর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সমঝোতার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সমঝোতা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ঘৃণাভরে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প্রত্যাখান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709208"/>
            <a:ext cx="86106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১৬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ত্রিশ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ইজ্জ্বতের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পরাধীনতার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শৃংখল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অপূর্ণতা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স্থাপতি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নির্জন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837093"/>
            <a:ext cx="8610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১৯৭২ : ৩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ভূট্টো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করাচীতে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শর্তে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48348"/>
            <a:ext cx="84582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পিআইয়ের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বিমানে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লন্ডনে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ভোরে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লন্ডনে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পৌঁছেন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হোটেলের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জনাকীর্ণ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797195"/>
            <a:ext cx="8382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১৯২০: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টুঙ্গীপাড়া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124271"/>
            <a:ext cx="8382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১৯২৭: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গিমাডাঙ্গা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ছাত্রজীবনের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449"/>
            <a:ext cx="3048000" cy="31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8843"/>
            <a:ext cx="2981325" cy="31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488591"/>
            <a:ext cx="8458200" cy="3293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১৯৭২ : ১০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এডওয়ার্ড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হীথের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আগ্রহে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ব্রিটেনের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বিমানে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পৌঁছালে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ভি.ভি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গিরি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শ্রীমতি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ইন্দিরাগান্ধী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রাষ্ট্রপতিকে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বন্দরে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অশুভের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শুভের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বিমানে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বন্দরে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অবতরণ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লাখো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জনস্রোত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বাঁধভাঙ্গা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আবেগে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অশ্রসিক্ত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স্বাদপূর্ণ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। ঐ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জনসমুদ্রে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হৃদয়কাড়া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রাতেই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266" name="Picture 2" descr="C:\Users\Islam\Desktop\Content\শেখ মুজিব\New folder\10-01-1972  bangladesh Senabah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1"/>
            <a:ext cx="4343399" cy="32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33600"/>
            <a:ext cx="8305800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আওয়ামীলীগ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৩০০টির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মদ্যে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২৯২টি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slam\Desktop\Content\শেখ মুজিব\New folder\12-01-1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55827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1086683"/>
            <a:ext cx="2971800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: ১২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150" y="5181600"/>
            <a:ext cx="832485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১৯৭২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১9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25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মৈত্রি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স্বাক্ষরিত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304800"/>
            <a:ext cx="5943600" cy="4258043"/>
            <a:chOff x="1447800" y="304800"/>
            <a:chExt cx="5943600" cy="4258043"/>
          </a:xfrm>
        </p:grpSpPr>
        <p:pic>
          <p:nvPicPr>
            <p:cNvPr id="9218" name="Picture 2" descr="Image result for বঙ্গবন্ধু আর্কাইভ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04800"/>
              <a:ext cx="5943600" cy="425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447800" y="4038600"/>
              <a:ext cx="5943600" cy="524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1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150" y="3942279"/>
            <a:ext cx="8324850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গণপরিষদে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খসড়া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অনুমোদিত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150" y="2223671"/>
            <a:ext cx="832485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১৯৭২ :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উদ্বোধনী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সর্বসম্মতিক্রমে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50" y="990600"/>
            <a:ext cx="832485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২৬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শোষণহীন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অঙ্গীকারের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উদযাপিত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93" y="3581400"/>
            <a:ext cx="841270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১৯৭৩ : 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আওয়ামীলীগ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সিপিবি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ন্যাপের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ঐক্যজোট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07" y="1905000"/>
            <a:ext cx="8427493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১৯৭২ : ১৬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গণপরিষদ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2017455"/>
            <a:ext cx="43434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১৯৭৪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Islam\Desktop\Content\শেখ মুজিব\New folder\২৪ সেপ্টেম্বর, ১৯৭৪ জাতিসংঘে বাংলা ভাষায় প্রথম ভাষণ দান করছেন বঙ্গবন্ধু শেখ মুজিবুর রহমান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855"/>
            <a:ext cx="3577071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614208"/>
            <a:ext cx="8382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১৯৭৫ :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২6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সংসদে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সংশোধনী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বিলের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ঐক্যমতের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C:\Users\Islam\Desktop\Content\শেখ মুজিব\New folder\২৬ জানুয়ারী, ১৯৭৫ জাতীয় সংসদে চতুর্থ সংশোধনীর উপর বক্তৃতা দিচ্ছেন বঙ্গবন্ধু শেখ মুজিবুর রহমান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150"/>
            <a:ext cx="7586381" cy="43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14600"/>
            <a:ext cx="83820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১৯৭৫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ডিগ্রীর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157008"/>
            <a:ext cx="82296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১৯৭৫ : ১৫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প্রতিক্রিয়াশীল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চক্রের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ষড়যন্ত্রে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স্বপরিবারে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14960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895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382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১৯২৯: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সীতানাথ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একাডেমীর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791361"/>
            <a:ext cx="8382000" cy="132343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১৯৩৪: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মাদারীপুরে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হাইস্কুলে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বেরীবেরি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391561"/>
            <a:ext cx="8382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১৯৩৭: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অসুস্থতার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316849"/>
            <a:ext cx="6248400" cy="11695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২০০৪ “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সর্বকালের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50475"/>
            <a:ext cx="5334000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latin typeface="NikoshBAN" pitchFamily="2" charset="0"/>
                <a:cs typeface="NikoshBAN" pitchFamily="2" charset="0"/>
              </a:rPr>
              <a:t>২০০৪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বিবিসির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পরিসেবা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সর্বকালের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১১ই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২২শে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জরিপ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50476"/>
            <a:ext cx="2847975" cy="27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0" y="3581400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539222"/>
            <a:ext cx="8382000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500" dirty="0">
                <a:latin typeface="NikoshBAN" pitchFamily="2" charset="0"/>
                <a:cs typeface="NikoshBAN" pitchFamily="2" charset="0"/>
              </a:rPr>
              <a:t>২০১৭ সালের অক্টোবরের শেষে ইউনেস্কো ৭ই মার্চের ভাষণকে "ডকুমেন্টারী হেরিটেজ" (বিশ্ব প্রামাণ্য ঐতিহ্য) হিসেবে স্বীকৃতি 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500" dirty="0">
                <a:latin typeface="NikoshBAN" pitchFamily="2" charset="0"/>
                <a:cs typeface="NikoshBAN" pitchFamily="2" charset="0"/>
              </a:rPr>
              <a:t>এই ভাষণটি সহ মোট ৭৭ টি 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পূ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র্ণ </a:t>
            </a:r>
            <a:r>
              <a:rPr lang="as-IN" sz="3500" dirty="0">
                <a:latin typeface="NikoshBAN" pitchFamily="2" charset="0"/>
                <a:cs typeface="NikoshBAN" pitchFamily="2" charset="0"/>
              </a:rPr>
              <a:t>নথিকে একইসাথে স্বীকৃতি 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500" dirty="0">
                <a:latin typeface="NikoshBAN" pitchFamily="2" charset="0"/>
                <a:cs typeface="NikoshBAN" pitchFamily="2" charset="0"/>
              </a:rPr>
              <a:t>ইউনেস্কো পুরো বিশ্বের 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গুরুত্বপ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র্ণ </a:t>
            </a:r>
            <a:r>
              <a:rPr lang="as-IN" sz="3500" dirty="0">
                <a:latin typeface="NikoshBAN" pitchFamily="2" charset="0"/>
                <a:cs typeface="NikoshBAN" pitchFamily="2" charset="0"/>
              </a:rPr>
              <a:t>দলিলকে সংরক্ষিত করে থাকে।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2824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90336"/>
            <a:ext cx="83058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ফ্রেন্ড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দ্যা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ওয়ার্ল্ড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বিশ্ববন্ধু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আখ্যা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সাবেক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আন্ডার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সেক্রেটারি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জাতিসংঘে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সাবেক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রাষ্ট্রদূত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আনোয়ারুল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078849"/>
            <a:ext cx="8305800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500" dirty="0" smtClean="0">
                <a:latin typeface="NikoshBAN" pitchFamily="2" charset="0"/>
                <a:cs typeface="NikoshBAN" pitchFamily="2" charset="0"/>
              </a:rPr>
              <a:t>2019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শুক্রবার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(১৬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জাতিসংঘে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মিশনের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বিজ্ঞপ্তিতে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7251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876800"/>
            <a:ext cx="8305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itchFamily="2" charset="0"/>
                <a:cs typeface="NikoshBAN" pitchFamily="2" charset="0"/>
              </a:rPr>
              <a:t>মুজিব বর্ষ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জন্মশতবার্ষিকী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পালনের জন্য ঘোষিত বর্ষ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২০২০-২১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সালকে মুজিব বর্ষ হিসেবে পালনের ঘোষণা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614" y="3505200"/>
            <a:ext cx="313098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s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 বর্ষ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562600" cy="31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5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4001" y="3048000"/>
            <a:ext cx="31227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106" y="4417874"/>
            <a:ext cx="8813589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আর্কাইভ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84" y="486484"/>
            <a:ext cx="2456033" cy="245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3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337" y="304800"/>
            <a:ext cx="815339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১৯৩৮: ১৬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প্রধামন্ত্রী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এ.কে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পরিদর্শনে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336" y="3132160"/>
            <a:ext cx="815339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১৯৩৯: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নিষেধাজ্ঞা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দু:সাহসের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কারাবরণ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336" y="1953904"/>
            <a:ext cx="8153399" cy="1077218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১৯৩৮: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ফজিলাতুননেসার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72" y="4815512"/>
            <a:ext cx="8153400" cy="193899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১৯৪২: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অসুস্থতার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বেশীবছর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এন্ট্রাস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প্রবেশিকা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বছরেই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হোষ্টেলের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২৪নম্বর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260" y="533400"/>
            <a:ext cx="81534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NikoshBAN" pitchFamily="2" charset="0"/>
                <a:cs typeface="NikoshBAN" pitchFamily="2" charset="0"/>
              </a:rPr>
              <a:t>১৯৪৪: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কুষ্টিয়ায়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ছাত্রলীগের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অভিষিক্ত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বছরই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ডিষ্টিক্ট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এসোসিয়েশনের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260" y="2645392"/>
            <a:ext cx="8153400" cy="2000548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100" dirty="0">
                <a:latin typeface="NikoshBAN" pitchFamily="2" charset="0"/>
                <a:cs typeface="NikoshBAN" pitchFamily="2" charset="0"/>
              </a:rPr>
              <a:t>১৯৪৬: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প্রতিদ্বদ্বিতায়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সোহরাওয়ার্দীর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বছরই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প্রদেশিক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260" y="4866382"/>
            <a:ext cx="81534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100" dirty="0">
                <a:latin typeface="NikoshBAN" pitchFamily="2" charset="0"/>
                <a:cs typeface="NikoshBAN" pitchFamily="2" charset="0"/>
              </a:rPr>
              <a:t>১৯৪৭ :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. এ.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1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১৯৪৭ : ৬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সম্মেলন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74874"/>
            <a:ext cx="838200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১৯৪৮ : ২৩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নাজিম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উর্দুকে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তৎক্ষণিক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477869"/>
            <a:ext cx="8382000" cy="64633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১৯৪৮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1" y="5171182"/>
            <a:ext cx="83820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১৯৪৮ : 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464" y="1419761"/>
            <a:ext cx="8229908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১৯৪৮ : ১১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আহ্বানকালে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463" y="3019961"/>
            <a:ext cx="8242338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১৯৪৮ : ১৫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463" y="4086761"/>
            <a:ext cx="8242337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১৯৪৮: ১১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ফরিদপুরের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কর্ডন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37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1991</TotalTime>
  <Words>3265</Words>
  <Application>Microsoft Office PowerPoint</Application>
  <PresentationFormat>On-screen Show (4:3)</PresentationFormat>
  <Paragraphs>126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Islam</cp:lastModifiedBy>
  <cp:revision>642</cp:revision>
  <dcterms:created xsi:type="dcterms:W3CDTF">2015-04-18T13:17:50Z</dcterms:created>
  <dcterms:modified xsi:type="dcterms:W3CDTF">2020-01-27T17:07:59Z</dcterms:modified>
</cp:coreProperties>
</file>