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84" r:id="rId14"/>
    <p:sldId id="282" r:id="rId15"/>
    <p:sldId id="288" r:id="rId16"/>
    <p:sldId id="292" r:id="rId17"/>
    <p:sldId id="293" r:id="rId18"/>
    <p:sldId id="294" r:id="rId19"/>
    <p:sldId id="281" r:id="rId20"/>
    <p:sldId id="283" r:id="rId21"/>
    <p:sldId id="287" r:id="rId22"/>
    <p:sldId id="285" r:id="rId23"/>
    <p:sldId id="29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36" autoAdjust="0"/>
  </p:normalViewPr>
  <p:slideViewPr>
    <p:cSldViewPr>
      <p:cViewPr varScale="1">
        <p:scale>
          <a:sx n="64" d="100"/>
          <a:sy n="64" d="100"/>
        </p:scale>
        <p:origin x="-8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8D95D-874F-4320-8B69-C26CDC11F08B}" type="datetimeFigureOut">
              <a:rPr lang="en-US" smtClean="0"/>
              <a:t>26-Jan-20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388DA-D5A9-4DAB-A089-4D81DE91D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7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19D2-D9E8-4A8B-8EF4-8140AA9CC3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388DA-D5A9-4DAB-A089-4D81DE91DF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94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A53B8-D896-4B54-8CAA-1561207D4C4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80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A53B8-D896-4B54-8CAA-1561207D4C4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8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microsoft.com/office/2007/relationships/hdphoto" Target="../media/hdphoto1.wdp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334000"/>
            <a:ext cx="866775" cy="1247775"/>
          </a:xfrm>
          <a:prstGeom prst="rect">
            <a:avLst/>
          </a:prstGeom>
        </p:spPr>
      </p:pic>
      <p:pic>
        <p:nvPicPr>
          <p:cNvPr id="3" name="Picture 2" descr="@.10.Flown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1371599"/>
            <a:ext cx="2438400" cy="3335283"/>
          </a:xfrm>
          <a:prstGeom prst="rect">
            <a:avLst/>
          </a:prstGeom>
        </p:spPr>
      </p:pic>
      <p:pic>
        <p:nvPicPr>
          <p:cNvPr id="4" name="Picture 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334000"/>
            <a:ext cx="866775" cy="1247775"/>
          </a:xfrm>
          <a:prstGeom prst="rect">
            <a:avLst/>
          </a:prstGeom>
        </p:spPr>
      </p:pic>
      <p:pic>
        <p:nvPicPr>
          <p:cNvPr id="5" name="Picture 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5257800"/>
            <a:ext cx="866775" cy="1247775"/>
          </a:xfrm>
          <a:prstGeom prst="rect">
            <a:avLst/>
          </a:prstGeom>
        </p:spPr>
      </p:pic>
      <p:pic>
        <p:nvPicPr>
          <p:cNvPr id="6" name="Picture 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5257800"/>
            <a:ext cx="866775" cy="1247775"/>
          </a:xfrm>
          <a:prstGeom prst="rect">
            <a:avLst/>
          </a:prstGeom>
        </p:spPr>
      </p:pic>
      <p:pic>
        <p:nvPicPr>
          <p:cNvPr id="7" name="Picture 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181600"/>
            <a:ext cx="866775" cy="1247775"/>
          </a:xfrm>
          <a:prstGeom prst="rect">
            <a:avLst/>
          </a:prstGeom>
        </p:spPr>
      </p:pic>
      <p:pic>
        <p:nvPicPr>
          <p:cNvPr id="8" name="Picture 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1600"/>
            <a:ext cx="866775" cy="1247775"/>
          </a:xfrm>
          <a:prstGeom prst="rect">
            <a:avLst/>
          </a:prstGeom>
        </p:spPr>
      </p:pic>
      <p:pic>
        <p:nvPicPr>
          <p:cNvPr id="9" name="Picture 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0"/>
            <a:ext cx="866775" cy="1247775"/>
          </a:xfrm>
          <a:prstGeom prst="rect">
            <a:avLst/>
          </a:prstGeom>
        </p:spPr>
      </p:pic>
      <p:pic>
        <p:nvPicPr>
          <p:cNvPr id="10" name="Picture 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0"/>
            <a:ext cx="866775" cy="1247775"/>
          </a:xfrm>
          <a:prstGeom prst="rect">
            <a:avLst/>
          </a:prstGeom>
        </p:spPr>
      </p:pic>
      <p:pic>
        <p:nvPicPr>
          <p:cNvPr id="11" name="Picture 1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0"/>
            <a:ext cx="866775" cy="1247775"/>
          </a:xfrm>
          <a:prstGeom prst="rect">
            <a:avLst/>
          </a:prstGeom>
        </p:spPr>
      </p:pic>
      <p:pic>
        <p:nvPicPr>
          <p:cNvPr id="12" name="Picture 1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0"/>
            <a:ext cx="866775" cy="1247775"/>
          </a:xfrm>
          <a:prstGeom prst="rect">
            <a:avLst/>
          </a:prstGeom>
        </p:spPr>
      </p:pic>
      <p:pic>
        <p:nvPicPr>
          <p:cNvPr id="13" name="Picture 1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0"/>
            <a:ext cx="866775" cy="1247775"/>
          </a:xfrm>
          <a:prstGeom prst="rect">
            <a:avLst/>
          </a:prstGeom>
        </p:spPr>
      </p:pic>
      <p:pic>
        <p:nvPicPr>
          <p:cNvPr id="14" name="Picture 1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0"/>
            <a:ext cx="866775" cy="1247775"/>
          </a:xfrm>
          <a:prstGeom prst="rect">
            <a:avLst/>
          </a:prstGeom>
        </p:spPr>
      </p:pic>
      <p:pic>
        <p:nvPicPr>
          <p:cNvPr id="15" name="Picture 1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0"/>
            <a:ext cx="866775" cy="1247775"/>
          </a:xfrm>
          <a:prstGeom prst="rect">
            <a:avLst/>
          </a:prstGeom>
        </p:spPr>
      </p:pic>
      <p:pic>
        <p:nvPicPr>
          <p:cNvPr id="16" name="Picture 1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81000"/>
            <a:ext cx="866775" cy="1247775"/>
          </a:xfrm>
          <a:prstGeom prst="rect">
            <a:avLst/>
          </a:prstGeom>
        </p:spPr>
      </p:pic>
      <p:pic>
        <p:nvPicPr>
          <p:cNvPr id="17" name="Picture 1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33400"/>
            <a:ext cx="866775" cy="1247775"/>
          </a:xfrm>
          <a:prstGeom prst="rect">
            <a:avLst/>
          </a:prstGeom>
        </p:spPr>
      </p:pic>
      <p:pic>
        <p:nvPicPr>
          <p:cNvPr id="18" name="Picture 1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85800"/>
            <a:ext cx="866775" cy="1247775"/>
          </a:xfrm>
          <a:prstGeom prst="rect">
            <a:avLst/>
          </a:prstGeom>
        </p:spPr>
      </p:pic>
      <p:pic>
        <p:nvPicPr>
          <p:cNvPr id="19" name="Picture 1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838200"/>
            <a:ext cx="866775" cy="1247775"/>
          </a:xfrm>
          <a:prstGeom prst="rect">
            <a:avLst/>
          </a:prstGeom>
        </p:spPr>
      </p:pic>
      <p:pic>
        <p:nvPicPr>
          <p:cNvPr id="20" name="Picture 1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90600"/>
            <a:ext cx="866775" cy="1247775"/>
          </a:xfrm>
          <a:prstGeom prst="rect">
            <a:avLst/>
          </a:prstGeom>
        </p:spPr>
      </p:pic>
      <p:pic>
        <p:nvPicPr>
          <p:cNvPr id="21" name="Picture 2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43000"/>
            <a:ext cx="866775" cy="1247775"/>
          </a:xfrm>
          <a:prstGeom prst="rect">
            <a:avLst/>
          </a:prstGeom>
        </p:spPr>
      </p:pic>
      <p:pic>
        <p:nvPicPr>
          <p:cNvPr id="22" name="Picture 2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295400"/>
            <a:ext cx="866775" cy="1247775"/>
          </a:xfrm>
          <a:prstGeom prst="rect">
            <a:avLst/>
          </a:prstGeom>
        </p:spPr>
      </p:pic>
      <p:pic>
        <p:nvPicPr>
          <p:cNvPr id="23" name="Picture 2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447800"/>
            <a:ext cx="866775" cy="1247775"/>
          </a:xfrm>
          <a:prstGeom prst="rect">
            <a:avLst/>
          </a:prstGeom>
        </p:spPr>
      </p:pic>
      <p:pic>
        <p:nvPicPr>
          <p:cNvPr id="24" name="Picture 2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600200"/>
            <a:ext cx="866775" cy="1247775"/>
          </a:xfrm>
          <a:prstGeom prst="rect">
            <a:avLst/>
          </a:prstGeom>
        </p:spPr>
      </p:pic>
      <p:pic>
        <p:nvPicPr>
          <p:cNvPr id="25" name="Picture 2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752600"/>
            <a:ext cx="866775" cy="1247775"/>
          </a:xfrm>
          <a:prstGeom prst="rect">
            <a:avLst/>
          </a:prstGeom>
        </p:spPr>
      </p:pic>
      <p:pic>
        <p:nvPicPr>
          <p:cNvPr id="26" name="Picture 2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905000"/>
            <a:ext cx="866775" cy="1247775"/>
          </a:xfrm>
          <a:prstGeom prst="rect">
            <a:avLst/>
          </a:prstGeom>
        </p:spPr>
      </p:pic>
      <p:pic>
        <p:nvPicPr>
          <p:cNvPr id="27" name="Picture 2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057400"/>
            <a:ext cx="866775" cy="1247775"/>
          </a:xfrm>
          <a:prstGeom prst="rect">
            <a:avLst/>
          </a:prstGeom>
        </p:spPr>
      </p:pic>
      <p:pic>
        <p:nvPicPr>
          <p:cNvPr id="28" name="Picture 2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209800"/>
            <a:ext cx="866775" cy="1247775"/>
          </a:xfrm>
          <a:prstGeom prst="rect">
            <a:avLst/>
          </a:prstGeom>
        </p:spPr>
      </p:pic>
      <p:pic>
        <p:nvPicPr>
          <p:cNvPr id="29" name="Picture 2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362200"/>
            <a:ext cx="866775" cy="1247775"/>
          </a:xfrm>
          <a:prstGeom prst="rect">
            <a:avLst/>
          </a:prstGeom>
        </p:spPr>
      </p:pic>
      <p:pic>
        <p:nvPicPr>
          <p:cNvPr id="30" name="Picture 2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514600"/>
            <a:ext cx="866775" cy="1247775"/>
          </a:xfrm>
          <a:prstGeom prst="rect">
            <a:avLst/>
          </a:prstGeom>
        </p:spPr>
      </p:pic>
      <p:pic>
        <p:nvPicPr>
          <p:cNvPr id="31" name="Picture 3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667000"/>
            <a:ext cx="866775" cy="1247775"/>
          </a:xfrm>
          <a:prstGeom prst="rect">
            <a:avLst/>
          </a:prstGeom>
        </p:spPr>
      </p:pic>
      <p:pic>
        <p:nvPicPr>
          <p:cNvPr id="32" name="Picture 3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819400"/>
            <a:ext cx="866775" cy="1247775"/>
          </a:xfrm>
          <a:prstGeom prst="rect">
            <a:avLst/>
          </a:prstGeom>
        </p:spPr>
      </p:pic>
      <p:pic>
        <p:nvPicPr>
          <p:cNvPr id="33" name="Picture 3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971800"/>
            <a:ext cx="866775" cy="1247775"/>
          </a:xfrm>
          <a:prstGeom prst="rect">
            <a:avLst/>
          </a:prstGeom>
        </p:spPr>
      </p:pic>
      <p:pic>
        <p:nvPicPr>
          <p:cNvPr id="34" name="Picture 3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124200"/>
            <a:ext cx="866775" cy="1247775"/>
          </a:xfrm>
          <a:prstGeom prst="rect">
            <a:avLst/>
          </a:prstGeom>
        </p:spPr>
      </p:pic>
      <p:pic>
        <p:nvPicPr>
          <p:cNvPr id="35" name="Picture 3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276600"/>
            <a:ext cx="866775" cy="1247775"/>
          </a:xfrm>
          <a:prstGeom prst="rect">
            <a:avLst/>
          </a:prstGeom>
        </p:spPr>
      </p:pic>
      <p:pic>
        <p:nvPicPr>
          <p:cNvPr id="36" name="Picture 3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429000"/>
            <a:ext cx="866775" cy="1247775"/>
          </a:xfrm>
          <a:prstGeom prst="rect">
            <a:avLst/>
          </a:prstGeom>
        </p:spPr>
      </p:pic>
      <p:pic>
        <p:nvPicPr>
          <p:cNvPr id="37" name="Picture 3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581400"/>
            <a:ext cx="866775" cy="1247775"/>
          </a:xfrm>
          <a:prstGeom prst="rect">
            <a:avLst/>
          </a:prstGeom>
        </p:spPr>
      </p:pic>
      <p:pic>
        <p:nvPicPr>
          <p:cNvPr id="38" name="Picture 3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733800"/>
            <a:ext cx="866775" cy="1247775"/>
          </a:xfrm>
          <a:prstGeom prst="rect">
            <a:avLst/>
          </a:prstGeom>
        </p:spPr>
      </p:pic>
      <p:pic>
        <p:nvPicPr>
          <p:cNvPr id="39" name="Picture 3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886200"/>
            <a:ext cx="866775" cy="1247775"/>
          </a:xfrm>
          <a:prstGeom prst="rect">
            <a:avLst/>
          </a:prstGeom>
        </p:spPr>
      </p:pic>
      <p:pic>
        <p:nvPicPr>
          <p:cNvPr id="40" name="Picture 3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038600"/>
            <a:ext cx="866775" cy="1247775"/>
          </a:xfrm>
          <a:prstGeom prst="rect">
            <a:avLst/>
          </a:prstGeom>
        </p:spPr>
      </p:pic>
      <p:pic>
        <p:nvPicPr>
          <p:cNvPr id="41" name="Picture 4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191000"/>
            <a:ext cx="866775" cy="1247775"/>
          </a:xfrm>
          <a:prstGeom prst="rect">
            <a:avLst/>
          </a:prstGeom>
        </p:spPr>
      </p:pic>
      <p:pic>
        <p:nvPicPr>
          <p:cNvPr id="42" name="Picture 4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343400"/>
            <a:ext cx="866775" cy="1247775"/>
          </a:xfrm>
          <a:prstGeom prst="rect">
            <a:avLst/>
          </a:prstGeom>
        </p:spPr>
      </p:pic>
      <p:pic>
        <p:nvPicPr>
          <p:cNvPr id="43" name="Picture 4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495800"/>
            <a:ext cx="866775" cy="1247775"/>
          </a:xfrm>
          <a:prstGeom prst="rect">
            <a:avLst/>
          </a:prstGeom>
        </p:spPr>
      </p:pic>
      <p:pic>
        <p:nvPicPr>
          <p:cNvPr id="44" name="Picture 4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648200"/>
            <a:ext cx="866775" cy="1247775"/>
          </a:xfrm>
          <a:prstGeom prst="rect">
            <a:avLst/>
          </a:prstGeom>
        </p:spPr>
      </p:pic>
      <p:pic>
        <p:nvPicPr>
          <p:cNvPr id="46" name="Picture 4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5334000"/>
            <a:ext cx="866775" cy="1247775"/>
          </a:xfrm>
          <a:prstGeom prst="rect">
            <a:avLst/>
          </a:prstGeom>
        </p:spPr>
      </p:pic>
      <p:pic>
        <p:nvPicPr>
          <p:cNvPr id="47" name="Picture 4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225" y="5334000"/>
            <a:ext cx="866775" cy="1247775"/>
          </a:xfrm>
          <a:prstGeom prst="rect">
            <a:avLst/>
          </a:prstGeom>
        </p:spPr>
      </p:pic>
      <p:pic>
        <p:nvPicPr>
          <p:cNvPr id="48" name="Picture 4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52400"/>
            <a:ext cx="866775" cy="1247775"/>
          </a:xfrm>
          <a:prstGeom prst="rect">
            <a:avLst/>
          </a:prstGeom>
        </p:spPr>
      </p:pic>
      <p:pic>
        <p:nvPicPr>
          <p:cNvPr id="49" name="Picture 4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04800"/>
            <a:ext cx="866775" cy="1247775"/>
          </a:xfrm>
          <a:prstGeom prst="rect">
            <a:avLst/>
          </a:prstGeom>
        </p:spPr>
      </p:pic>
      <p:pic>
        <p:nvPicPr>
          <p:cNvPr id="50" name="Picture 4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57200"/>
            <a:ext cx="866775" cy="1247775"/>
          </a:xfrm>
          <a:prstGeom prst="rect">
            <a:avLst/>
          </a:prstGeom>
        </p:spPr>
      </p:pic>
      <p:pic>
        <p:nvPicPr>
          <p:cNvPr id="51" name="Picture 5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609600"/>
            <a:ext cx="866775" cy="1247775"/>
          </a:xfrm>
          <a:prstGeom prst="rect">
            <a:avLst/>
          </a:prstGeom>
        </p:spPr>
      </p:pic>
      <p:pic>
        <p:nvPicPr>
          <p:cNvPr id="52" name="Picture 5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762000"/>
            <a:ext cx="866775" cy="1247775"/>
          </a:xfrm>
          <a:prstGeom prst="rect">
            <a:avLst/>
          </a:prstGeom>
        </p:spPr>
      </p:pic>
      <p:pic>
        <p:nvPicPr>
          <p:cNvPr id="53" name="Picture 5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914400"/>
            <a:ext cx="866775" cy="1247775"/>
          </a:xfrm>
          <a:prstGeom prst="rect">
            <a:avLst/>
          </a:prstGeom>
        </p:spPr>
      </p:pic>
      <p:pic>
        <p:nvPicPr>
          <p:cNvPr id="54" name="Picture 5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066800"/>
            <a:ext cx="866775" cy="1247775"/>
          </a:xfrm>
          <a:prstGeom prst="rect">
            <a:avLst/>
          </a:prstGeom>
        </p:spPr>
      </p:pic>
      <p:pic>
        <p:nvPicPr>
          <p:cNvPr id="55" name="Picture 5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219200"/>
            <a:ext cx="866775" cy="1247775"/>
          </a:xfrm>
          <a:prstGeom prst="rect">
            <a:avLst/>
          </a:prstGeom>
        </p:spPr>
      </p:pic>
      <p:pic>
        <p:nvPicPr>
          <p:cNvPr id="56" name="Picture 5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371600"/>
            <a:ext cx="866775" cy="1247775"/>
          </a:xfrm>
          <a:prstGeom prst="rect">
            <a:avLst/>
          </a:prstGeom>
        </p:spPr>
      </p:pic>
      <p:pic>
        <p:nvPicPr>
          <p:cNvPr id="57" name="Picture 5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524000"/>
            <a:ext cx="866775" cy="1247775"/>
          </a:xfrm>
          <a:prstGeom prst="rect">
            <a:avLst/>
          </a:prstGeom>
        </p:spPr>
      </p:pic>
      <p:pic>
        <p:nvPicPr>
          <p:cNvPr id="58" name="Picture 5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676400"/>
            <a:ext cx="866775" cy="1247775"/>
          </a:xfrm>
          <a:prstGeom prst="rect">
            <a:avLst/>
          </a:prstGeom>
        </p:spPr>
      </p:pic>
      <p:pic>
        <p:nvPicPr>
          <p:cNvPr id="59" name="Picture 5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828800"/>
            <a:ext cx="866775" cy="1247775"/>
          </a:xfrm>
          <a:prstGeom prst="rect">
            <a:avLst/>
          </a:prstGeom>
        </p:spPr>
      </p:pic>
      <p:pic>
        <p:nvPicPr>
          <p:cNvPr id="60" name="Picture 5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981200"/>
            <a:ext cx="866775" cy="1247775"/>
          </a:xfrm>
          <a:prstGeom prst="rect">
            <a:avLst/>
          </a:prstGeom>
        </p:spPr>
      </p:pic>
      <p:pic>
        <p:nvPicPr>
          <p:cNvPr id="61" name="Picture 6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133600"/>
            <a:ext cx="866775" cy="1247775"/>
          </a:xfrm>
          <a:prstGeom prst="rect">
            <a:avLst/>
          </a:prstGeom>
        </p:spPr>
      </p:pic>
      <p:pic>
        <p:nvPicPr>
          <p:cNvPr id="62" name="Picture 6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286000"/>
            <a:ext cx="866775" cy="1247775"/>
          </a:xfrm>
          <a:prstGeom prst="rect">
            <a:avLst/>
          </a:prstGeom>
        </p:spPr>
      </p:pic>
      <p:pic>
        <p:nvPicPr>
          <p:cNvPr id="63" name="Picture 6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438400"/>
            <a:ext cx="866775" cy="1247775"/>
          </a:xfrm>
          <a:prstGeom prst="rect">
            <a:avLst/>
          </a:prstGeom>
        </p:spPr>
      </p:pic>
      <p:pic>
        <p:nvPicPr>
          <p:cNvPr id="64" name="Picture 6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590800"/>
            <a:ext cx="866775" cy="1247775"/>
          </a:xfrm>
          <a:prstGeom prst="rect">
            <a:avLst/>
          </a:prstGeom>
        </p:spPr>
      </p:pic>
      <p:pic>
        <p:nvPicPr>
          <p:cNvPr id="65" name="Picture 6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743200"/>
            <a:ext cx="866775" cy="1247775"/>
          </a:xfrm>
          <a:prstGeom prst="rect">
            <a:avLst/>
          </a:prstGeom>
        </p:spPr>
      </p:pic>
      <p:pic>
        <p:nvPicPr>
          <p:cNvPr id="66" name="Picture 6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225" y="838200"/>
            <a:ext cx="866775" cy="1600200"/>
          </a:xfrm>
          <a:prstGeom prst="rect">
            <a:avLst/>
          </a:prstGeom>
        </p:spPr>
      </p:pic>
      <p:pic>
        <p:nvPicPr>
          <p:cNvPr id="68" name="Picture 6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5334000"/>
            <a:ext cx="866775" cy="1247775"/>
          </a:xfrm>
          <a:prstGeom prst="rect">
            <a:avLst/>
          </a:prstGeom>
        </p:spPr>
      </p:pic>
      <p:pic>
        <p:nvPicPr>
          <p:cNvPr id="69" name="Picture 6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334000"/>
            <a:ext cx="866775" cy="1247775"/>
          </a:xfrm>
          <a:prstGeom prst="rect">
            <a:avLst/>
          </a:prstGeom>
        </p:spPr>
      </p:pic>
      <p:pic>
        <p:nvPicPr>
          <p:cNvPr id="70" name="Picture 6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5257800"/>
            <a:ext cx="866775" cy="1247775"/>
          </a:xfrm>
          <a:prstGeom prst="rect">
            <a:avLst/>
          </a:prstGeom>
        </p:spPr>
      </p:pic>
      <p:pic>
        <p:nvPicPr>
          <p:cNvPr id="71" name="Picture 7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5257800"/>
            <a:ext cx="866775" cy="1247775"/>
          </a:xfrm>
          <a:prstGeom prst="rect">
            <a:avLst/>
          </a:prstGeom>
        </p:spPr>
      </p:pic>
      <p:pic>
        <p:nvPicPr>
          <p:cNvPr id="72" name="Picture 7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5334000"/>
            <a:ext cx="866775" cy="1247775"/>
          </a:xfrm>
          <a:prstGeom prst="rect">
            <a:avLst/>
          </a:prstGeom>
        </p:spPr>
      </p:pic>
      <p:pic>
        <p:nvPicPr>
          <p:cNvPr id="73" name="Picture 7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2895600"/>
            <a:ext cx="866775" cy="1247775"/>
          </a:xfrm>
          <a:prstGeom prst="rect">
            <a:avLst/>
          </a:prstGeom>
        </p:spPr>
      </p:pic>
      <p:pic>
        <p:nvPicPr>
          <p:cNvPr id="74" name="Picture 7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3048000"/>
            <a:ext cx="866775" cy="1247775"/>
          </a:xfrm>
          <a:prstGeom prst="rect">
            <a:avLst/>
          </a:prstGeom>
        </p:spPr>
      </p:pic>
      <p:pic>
        <p:nvPicPr>
          <p:cNvPr id="75" name="Picture 7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200400"/>
            <a:ext cx="866775" cy="1247775"/>
          </a:xfrm>
          <a:prstGeom prst="rect">
            <a:avLst/>
          </a:prstGeom>
        </p:spPr>
      </p:pic>
      <p:pic>
        <p:nvPicPr>
          <p:cNvPr id="76" name="Picture 7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3352800"/>
            <a:ext cx="866775" cy="1247775"/>
          </a:xfrm>
          <a:prstGeom prst="rect">
            <a:avLst/>
          </a:prstGeom>
        </p:spPr>
      </p:pic>
      <p:pic>
        <p:nvPicPr>
          <p:cNvPr id="77" name="Picture 7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3505200"/>
            <a:ext cx="866775" cy="1247775"/>
          </a:xfrm>
          <a:prstGeom prst="rect">
            <a:avLst/>
          </a:prstGeom>
        </p:spPr>
      </p:pic>
      <p:pic>
        <p:nvPicPr>
          <p:cNvPr id="78" name="Picture 7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3657600"/>
            <a:ext cx="866775" cy="1247775"/>
          </a:xfrm>
          <a:prstGeom prst="rect">
            <a:avLst/>
          </a:prstGeom>
        </p:spPr>
      </p:pic>
      <p:pic>
        <p:nvPicPr>
          <p:cNvPr id="79" name="Picture 7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3810000"/>
            <a:ext cx="866775" cy="1247775"/>
          </a:xfrm>
          <a:prstGeom prst="rect">
            <a:avLst/>
          </a:prstGeom>
        </p:spPr>
      </p:pic>
      <p:pic>
        <p:nvPicPr>
          <p:cNvPr id="80" name="Picture 7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962400"/>
            <a:ext cx="866775" cy="1247775"/>
          </a:xfrm>
          <a:prstGeom prst="rect">
            <a:avLst/>
          </a:prstGeom>
        </p:spPr>
      </p:pic>
      <p:pic>
        <p:nvPicPr>
          <p:cNvPr id="81" name="Picture 8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4114800"/>
            <a:ext cx="866775" cy="124777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914400" y="914400"/>
            <a:ext cx="7315200" cy="5410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 ফুলে স্বাগতম</a:t>
            </a:r>
          </a:p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আজকের  ক্লাসে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4" name="Picture 83" descr="_k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113" y="228600"/>
            <a:ext cx="2286000" cy="19706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950" y="3967594"/>
            <a:ext cx="1723692" cy="9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10143"/>
      </p:ext>
    </p:extLst>
  </p:cSld>
  <p:clrMapOvr>
    <a:masterClrMapping/>
  </p:clrMapOvr>
  <p:transition>
    <p:checker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1447800"/>
            <a:ext cx="8686800" cy="5181600"/>
          </a:xfrm>
          <a:prstGeom prst="roundRect">
            <a:avLst/>
          </a:prstGeom>
          <a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শ্রমের গতিশীলতা বলতে কোনো শ্রমিকের একস্থান থেকে অন্যস্থানে; এক পেশা থেকে অন্য পেশা; একশিল্প থেকে অন্য শিল্পে স্থানান্তরকে বুঝায়।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28600"/>
            <a:ext cx="7239000" cy="1066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শ্রমের গতিশীলতা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971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8594"/>
            <a:ext cx="9144000" cy="415498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অর্থাৎ</a:t>
            </a:r>
          </a:p>
          <a:p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শ্রমিক তার প্রয়োজন অনুযায়ী স্থান,</a:t>
            </a:r>
          </a:p>
          <a:p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পেশা বা কর্মক্ষেত্র পরিবর্তন করে </a:t>
            </a:r>
          </a:p>
          <a:p>
            <a:r>
              <a:rPr lang="bn-IN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 শ্রমের গতিশীলতা বলে।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68">
              <a:srgbClr val="000016"/>
            </a:gs>
            <a:gs pos="96250">
              <a:srgbClr val="FAA300"/>
            </a:gs>
            <a:gs pos="31250">
              <a:srgbClr val="180040"/>
            </a:gs>
            <a:gs pos="12080">
              <a:srgbClr val="000027"/>
            </a:gs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674948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১.ভৌগোলিক গতিশীলতা।  </a:t>
            </a:r>
          </a:p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২.পেশাগত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গতিশীলতা। </a:t>
            </a:r>
            <a:endParaRPr lang="bn-IN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৩.শিল্পগত গতিশীলতা। </a:t>
            </a:r>
            <a:endParaRPr lang="bn-IN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৪.স্তরগত গতিশীলতা।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838200"/>
            <a:ext cx="91440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শ্রমের </a:t>
            </a:r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গতিশীলতার প্রকারভেদ বা ধরনঃ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676400"/>
            <a:ext cx="9144000" cy="990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Char char="•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শ্রমের গতিশীলতা কি?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0"/>
            <a:ext cx="5791200" cy="1219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3048000"/>
            <a:ext cx="9144000" cy="990600"/>
          </a:xfrm>
          <a:prstGeom prst="round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* ভৌগোলিক গতিশীলতা কি?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4572000"/>
            <a:ext cx="9144000" cy="1524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*শিল্পগত গতিশীলতা কি?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362200"/>
            <a:ext cx="8610600" cy="3810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বাংলাদেশের শ্রমিকদের অদক্ষতার ৫টি করে কারন উল্ল্যেখ করে লিখ।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57200"/>
            <a:ext cx="8610600" cy="1524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t="3599" r="2229" b="3599"/>
          <a:stretch/>
        </p:blipFill>
        <p:spPr>
          <a:xfrm>
            <a:off x="228601" y="304800"/>
            <a:ext cx="4114799" cy="29059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6128" r="2941"/>
          <a:stretch/>
        </p:blipFill>
        <p:spPr>
          <a:xfrm>
            <a:off x="4724399" y="304800"/>
            <a:ext cx="4191001" cy="29059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18412" y="3210765"/>
            <a:ext cx="2154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নারায়ণগঞ্জ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247262"/>
            <a:ext cx="11160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১.শ্রমের ভৌগোলিক গতিশীলতা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2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19800" y="3622609"/>
            <a:ext cx="14686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576" y="3622609"/>
            <a:ext cx="13564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২.পেশাগত গতিশীলতা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t="12596" r="4133" b="3424"/>
          <a:stretch/>
        </p:blipFill>
        <p:spPr>
          <a:xfrm>
            <a:off x="4961143" y="484094"/>
            <a:ext cx="3873576" cy="305795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t="4211" b="4601"/>
          <a:stretch/>
        </p:blipFill>
        <p:spPr>
          <a:xfrm>
            <a:off x="229574" y="484094"/>
            <a:ext cx="4494826" cy="30579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26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6128" r="2941"/>
          <a:stretch/>
        </p:blipFill>
        <p:spPr>
          <a:xfrm>
            <a:off x="4724399" y="304800"/>
            <a:ext cx="4191001" cy="290596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18412" y="3210765"/>
            <a:ext cx="1689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পাট শিল্প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9686" y="3247262"/>
            <a:ext cx="2092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কাগজ শিল্প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৩.শিল্পগত গতিশীলতা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4246" r="2851" b="6431"/>
          <a:stretch/>
        </p:blipFill>
        <p:spPr>
          <a:xfrm>
            <a:off x="152399" y="304801"/>
            <a:ext cx="4267201" cy="294246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165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62599" y="3429000"/>
            <a:ext cx="3147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অধ্যাপক</a:t>
            </a:r>
            <a:endParaRPr lang="en-US" sz="4400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3670" y="3458120"/>
            <a:ext cx="15071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>৪.স্তরগত গতিশীলতা </a:t>
            </a:r>
            <a:endParaRPr lang="en-US" sz="6000" dirty="0">
              <a:ln>
                <a:solidFill>
                  <a:srgbClr val="00206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079499" cy="304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800"/>
            <a:ext cx="4079499" cy="304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185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250">
              <a:srgbClr val="180040"/>
            </a:gs>
            <a:gs pos="12080">
              <a:srgbClr val="000027"/>
            </a:gs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শ্রমের </a:t>
            </a:r>
            <a:r>
              <a:rPr lang="bn-IN" sz="6000" dirty="0" smtClean="0">
                <a:ln>
                  <a:solidFill>
                    <a:srgbClr val="D60093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গতিশীলতার</a:t>
            </a: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পথে বাধাসমূহঃ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48800"/>
            <a:ext cx="9144000" cy="347787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পারিবারিক বন্ধন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 অভাব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ভাষাগত পার্থক্য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 রীতি-নীতির পার্থক্য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আবহাওয়ার পার্থক্য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পরিবহন ও যোগাযোগ ব্যবস্থার সমস্যা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আঞ্চলিক প্রভাব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অভিবাসন নীতি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79052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AU" sz="11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838110"/>
            <a:ext cx="4541877" cy="82391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AU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662024"/>
            <a:ext cx="4533543" cy="4424576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মোঃওবাইদুল্লাহ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প্রভাষকঃ </a:t>
            </a:r>
            <a:r>
              <a:rPr lang="bn-I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বিভাগ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 মেমোরিয়াল ডিগ্রি কলেজ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 থানা মহিপুর। </a:t>
            </a:r>
          </a:p>
          <a:p>
            <a:pPr marL="0" indent="0" algn="ctr"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০১৭১৪২৫০৬৭৯ 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3543" y="1838110"/>
            <a:ext cx="4610457" cy="823912"/>
          </a:xfrm>
          <a:solidFill>
            <a:srgbClr val="002060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AU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3543" y="2662024"/>
            <a:ext cx="4610457" cy="4424576"/>
          </a:xfrm>
          <a:solidFill>
            <a:schemeClr val="accent5"/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bn-BD" sz="165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</a:p>
          <a:p>
            <a:pPr marL="0" indent="0" algn="ctr">
              <a:buNone/>
            </a:pP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অর্থনীতি</a:t>
            </a:r>
          </a:p>
          <a:p>
            <a:pPr marL="0" indent="0" algn="ctr">
              <a:buNone/>
            </a:pP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পঞ্চম</a:t>
            </a:r>
            <a:endParaRPr lang="bn-IN" sz="1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1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ক্লাস</a:t>
            </a:r>
            <a:endParaRPr lang="bn-BD" sz="1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bn-BD" sz="1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marL="0" indent="0">
              <a:buNone/>
            </a:pPr>
            <a:r>
              <a:rPr lang="bn-BD" dirty="0" smtClean="0"/>
              <a:t> 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5"/>
          <a:stretch/>
        </p:blipFill>
        <p:spPr>
          <a:xfrm>
            <a:off x="152400" y="152400"/>
            <a:ext cx="1981200" cy="16002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4037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700" y="-76200"/>
            <a:ext cx="9144000" cy="1524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6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71800"/>
            <a:ext cx="9144000" cy="1524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শ্রমের গতিশীলতা চার ধরণেরঃ 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১.ভৌগোলিক 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গতিশীলতা। 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২.পেশাগত</a:t>
            </a:r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গতিশীলতা।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৩.শিল্পগত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গতিশীলতা।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৪.স্তরগত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গতিশীলতা।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" y="1447800"/>
            <a:ext cx="9144000" cy="1524000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শ্রমিক </a:t>
            </a:r>
            <a:r>
              <a:rPr lang="bn-IN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তার প্রয়োজন অনুযায়ী </a:t>
            </a:r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স্থান,পেশা </a:t>
            </a:r>
            <a:r>
              <a:rPr lang="bn-IN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 কর্মক্ষেত্র পরিবর্তন করে </a:t>
            </a:r>
            <a:r>
              <a:rPr lang="bn-IN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IN" sz="44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শ্রমের গতিশীলতা বলে। 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numCol="2" rtlCol="0" anchor="ctr"/>
          <a:lstStyle/>
          <a:p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শ্রমের গতিশীলতার পথে বাধাসমূহঃ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পারিবারিক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বন্ধন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 অভাব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ভাষাগত পার্থক্য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সামাজিক রীতি-নীতির পার্থক্য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আবহাওয়ার পার্থক্য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পরিবহন ও যোগাযোগ ব্যবস্থার সমস্যা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আঞ্চলিক প্রভাব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অভিবাসন নীতি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371600"/>
            <a:ext cx="9144000" cy="1524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charset="0"/>
              <a:buChar char="•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শ্রমের গতিশীলতা কাকে বলে?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1371600"/>
          </a:xfrm>
          <a:prstGeom prst="round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905000" y="0"/>
            <a:ext cx="5791200" cy="1219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819400"/>
            <a:ext cx="9144000" cy="1371600"/>
          </a:xfrm>
          <a:prstGeom prst="round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* শ্রমের গতিশীলতা কয় ধরণের হয় ও কি কি?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0" y="4191000"/>
            <a:ext cx="9144000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*বাংলাদেশের শ্রমিকদের গতিশীলতার পথে পাঁচটি বাধা বল?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47800" y="304800"/>
            <a:ext cx="6477000" cy="14478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905000"/>
            <a:ext cx="8229600" cy="4495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বাংলাদেশের শ্রমিকদের গতিশীলতার পক্ষে সুপারিশ করে একটি প্রতিবেদন লিখে আনবে।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>
                    <a:lumMod val="2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0"/>
            <a:ext cx="5943600" cy="152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আগামি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8000" dirty="0" smtClean="0"/>
              <a:t> </a:t>
            </a:r>
            <a:endParaRPr lang="en-US" sz="8000" dirty="0"/>
          </a:p>
        </p:txBody>
      </p:sp>
      <p:sp>
        <p:nvSpPr>
          <p:cNvPr id="6" name="Rounded Rectangle 5"/>
          <p:cNvSpPr/>
          <p:nvPr/>
        </p:nvSpPr>
        <p:spPr>
          <a:xfrm>
            <a:off x="0" y="1524000"/>
            <a:ext cx="91440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ধারণা ব্যাখ্যা করতে পারবে-</a:t>
            </a:r>
            <a:endParaRPr lang="bn-IN" sz="4400" dirty="0">
              <a:latin typeface=" NikoshB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3124200"/>
            <a:ext cx="9144000" cy="1676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বাজারের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প্রকারভেদ বর্ননা করতে পারবে-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4800600"/>
            <a:ext cx="9144000" cy="17526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বিশ্লেষণ করতে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পারবে-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0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31345" y="6195704"/>
            <a:ext cx="683954" cy="365125"/>
          </a:xfrm>
        </p:spPr>
        <p:txBody>
          <a:bodyPr/>
          <a:lstStyle/>
          <a:p>
            <a:fld id="{61B1EC26-30DF-4DC1-A9F4-70635409479B}" type="datetime3">
              <a:rPr lang="en-US" sz="1100" b="1" smtClean="0">
                <a:solidFill>
                  <a:srgbClr val="FF0000"/>
                </a:solidFill>
              </a:rPr>
              <a:t>26 January 2020</a:t>
            </a:fld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9830" y="6216366"/>
            <a:ext cx="4723209" cy="365125"/>
          </a:xfrm>
        </p:spPr>
        <p:txBody>
          <a:bodyPr>
            <a:normAutofit fontScale="92500" lnSpcReduction="20000"/>
          </a:bodyPr>
          <a:lstStyle/>
          <a:p>
            <a:r>
              <a:rPr lang="bn-BD" sz="105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মুহাঃ আব্দুল্যাহিল কামাল, টি,টি, কলেজ, রাজশাহী,   মোবাইলঃ ০১৭১২১১৫১৪৮, </a:t>
            </a:r>
            <a:r>
              <a:rPr lang="en-US" sz="1050" b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kamalttcraj1971@yahoo.com</a:t>
            </a:r>
            <a:endParaRPr lang="en-US" sz="10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27661" y="1143000"/>
            <a:ext cx="5135139" cy="1578282"/>
          </a:xfrm>
          <a:prstGeom prst="rect">
            <a:avLst/>
          </a:prstGeom>
          <a:noFill/>
          <a:ln>
            <a:noFill/>
          </a:ln>
        </p:spPr>
        <p:txBody>
          <a:bodyPr numCol="1">
            <a:prstTxWarp prst="textDeflat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0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38400"/>
            <a:ext cx="91440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চিত্রগুলো লক্ষ্য কর-</a:t>
            </a:r>
            <a:endParaRPr lang="en-US" sz="7200" dirty="0">
              <a:ln w="11430">
                <a:solidFill>
                  <a:srgbClr val="FFFF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200"/>
            <a:ext cx="4191000" cy="28956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86200"/>
            <a:ext cx="4572000" cy="28956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7" b="4592"/>
          <a:stretch/>
        </p:blipFill>
        <p:spPr>
          <a:xfrm>
            <a:off x="4876800" y="76201"/>
            <a:ext cx="4191000" cy="343124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1"/>
            <a:ext cx="4572000" cy="343124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903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240">
              <a:srgbClr val="030527"/>
            </a:gs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457271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আলোচ্য বিষয় কি? 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8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96123"/>
            <a:ext cx="7924800" cy="23083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আলোচ্য বিষয় </a:t>
            </a:r>
          </a:p>
          <a:p>
            <a:pPr algn="ctr"/>
            <a:r>
              <a:rPr lang="bn-IN" sz="72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“শ্র</a:t>
            </a:r>
            <a:r>
              <a:rPr lang="en-US" sz="7200" b="1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</a:t>
            </a:r>
            <a:r>
              <a:rPr lang="en-US" sz="72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pc="50" dirty="0" err="1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গতিশীলতা</a:t>
            </a:r>
            <a:r>
              <a:rPr lang="bn-IN" sz="72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 </a:t>
            </a:r>
            <a:endParaRPr lang="en-US" sz="72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0"/>
            <a:ext cx="586740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19400"/>
            <a:ext cx="9144000" cy="186204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11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গতিশীলতা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0"/>
            <a:ext cx="5943600" cy="1524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sz="8000" dirty="0" smtClean="0"/>
              <a:t> </a:t>
            </a:r>
            <a:endParaRPr lang="en-US" sz="8000" dirty="0"/>
          </a:p>
        </p:txBody>
      </p:sp>
      <p:sp>
        <p:nvSpPr>
          <p:cNvPr id="6" name="Rounded Rectangle 5"/>
          <p:cNvSpPr/>
          <p:nvPr/>
        </p:nvSpPr>
        <p:spPr>
          <a:xfrm>
            <a:off x="-4997" y="1828800"/>
            <a:ext cx="9144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গতিশীলতার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ধারণা ব্যাখ্যা করতে পারবে-</a:t>
            </a:r>
            <a:endParaRPr lang="bn-IN" sz="4400" dirty="0">
              <a:solidFill>
                <a:srgbClr val="002060"/>
              </a:solidFill>
              <a:latin typeface=" NikoshB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4997" y="3429000"/>
            <a:ext cx="9144000" cy="1447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গতিশীলতার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প্রকারভেদ বর্ননা করতে পারবে-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5105400"/>
            <a:ext cx="9144000" cy="14478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শ্রমের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গতিশীলতার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বাধাসমূহ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করতে পারবে-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41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9144000" cy="1219200"/>
          </a:xfrm>
          <a:prstGeom prst="ellipse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পুর্বপাঠ যাছাই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1219200"/>
            <a:ext cx="8839200" cy="12192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* শ্রম কী 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514600"/>
            <a:ext cx="8839200" cy="12954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*শ্রম কত প্রকারও কী কী?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3886200"/>
            <a:ext cx="8915400" cy="13716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*দক্ষ শ্রমিক কে?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5334000"/>
            <a:ext cx="8915400" cy="13716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*বাংলাদেশের শ্রমিকরা কী দক্ষ?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8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356</TotalTime>
  <Words>371</Words>
  <Application>Microsoft Office PowerPoint</Application>
  <PresentationFormat>On-screen Show (4:3)</PresentationFormat>
  <Paragraphs>101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Apothecary</vt:lpstr>
      <vt:lpstr>PowerPoint Presentation</vt:lpstr>
      <vt:lpstr>পরিচিতি</vt:lpstr>
      <vt:lpstr>নিচের চিত্রগুলো লক্ষ্য কর-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শ্রমের গতিশীলতার পথে বাধাসমূহঃ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obydullah</dc:creator>
  <cp:lastModifiedBy>PC</cp:lastModifiedBy>
  <cp:revision>151</cp:revision>
  <dcterms:created xsi:type="dcterms:W3CDTF">2006-08-16T00:00:00Z</dcterms:created>
  <dcterms:modified xsi:type="dcterms:W3CDTF">2020-01-27T04:43:46Z</dcterms:modified>
</cp:coreProperties>
</file>