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FEC68-FB35-4F88-8998-B82F4805BCA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0242E6-5886-4506-9BA4-191417178848}">
      <dgm:prSet phldrT="[Text]" custT="1"/>
      <dgm:spPr/>
      <dgm:t>
        <a:bodyPr/>
        <a:lstStyle/>
        <a:p>
          <a:r>
            <a:rPr lang="bn-IN" sz="4800" dirty="0" smtClean="0">
              <a:latin typeface="NikoshBAN" pitchFamily="2" charset="0"/>
              <a:cs typeface="NikoshBAN" pitchFamily="2" charset="0"/>
            </a:rPr>
            <a:t>ঝমঝম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68EF3A12-5AED-4895-BD67-0F56FF43D34C}" type="parTrans" cxnId="{D6C9517D-34FE-49FA-842B-14B3CDD9DC11}">
      <dgm:prSet/>
      <dgm:spPr/>
      <dgm:t>
        <a:bodyPr/>
        <a:lstStyle/>
        <a:p>
          <a:endParaRPr lang="en-US"/>
        </a:p>
      </dgm:t>
    </dgm:pt>
    <dgm:pt modelId="{1ADA67B7-7B97-4A0A-96C4-52FEBA53D1B1}" type="sibTrans" cxnId="{D6C9517D-34FE-49FA-842B-14B3CDD9DC11}">
      <dgm:prSet/>
      <dgm:spPr/>
      <dgm:t>
        <a:bodyPr/>
        <a:lstStyle/>
        <a:p>
          <a:endParaRPr lang="en-US"/>
        </a:p>
      </dgm:t>
    </dgm:pt>
    <dgm:pt modelId="{64FA2E34-23C8-440E-B344-4D9D6EEFE6BD}">
      <dgm:prSet phldrT="[Text]"/>
      <dgm:spPr/>
      <dgm:t>
        <a:bodyPr/>
        <a:lstStyle/>
        <a:p>
          <a:endParaRPr lang="en-US" sz="2200" dirty="0"/>
        </a:p>
      </dgm:t>
    </dgm:pt>
    <dgm:pt modelId="{3A2B8279-D374-4105-AE44-AA8F6F94CC57}" type="parTrans" cxnId="{358BE5E8-4987-4724-A256-4F0CB136F2AE}">
      <dgm:prSet/>
      <dgm:spPr/>
      <dgm:t>
        <a:bodyPr/>
        <a:lstStyle/>
        <a:p>
          <a:endParaRPr lang="en-US"/>
        </a:p>
      </dgm:t>
    </dgm:pt>
    <dgm:pt modelId="{C294D249-CB63-4D4A-AAF7-120CE7EB271E}" type="sibTrans" cxnId="{358BE5E8-4987-4724-A256-4F0CB136F2AE}">
      <dgm:prSet/>
      <dgm:spPr/>
      <dgm:t>
        <a:bodyPr/>
        <a:lstStyle/>
        <a:p>
          <a:endParaRPr lang="en-US"/>
        </a:p>
      </dgm:t>
    </dgm:pt>
    <dgm:pt modelId="{78BA6F35-D16F-4F45-BF2D-016E4212B94B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অনেক বেশি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E54FF312-B065-4BFF-8DFC-B883DE87673D}" type="parTrans" cxnId="{36EC6E3C-6447-4464-96C1-8ABC604326C1}">
      <dgm:prSet/>
      <dgm:spPr/>
      <dgm:t>
        <a:bodyPr/>
        <a:lstStyle/>
        <a:p>
          <a:endParaRPr lang="en-US"/>
        </a:p>
      </dgm:t>
    </dgm:pt>
    <dgm:pt modelId="{2DE790B2-20E3-4444-80D4-160CA8207370}" type="sibTrans" cxnId="{36EC6E3C-6447-4464-96C1-8ABC604326C1}">
      <dgm:prSet/>
      <dgm:spPr/>
      <dgm:t>
        <a:bodyPr/>
        <a:lstStyle/>
        <a:p>
          <a:endParaRPr lang="en-US"/>
        </a:p>
      </dgm:t>
    </dgm:pt>
    <dgm:pt modelId="{94547815-8B0C-46D7-88C0-0294370E2F49}">
      <dgm:prSet phldrT="[Text]" custT="1"/>
      <dgm:spPr/>
      <dgm:t>
        <a:bodyPr/>
        <a:lstStyle/>
        <a:p>
          <a:r>
            <a:rPr lang="bn-IN" sz="4400" dirty="0" smtClean="0">
              <a:latin typeface="NikoshBAN" pitchFamily="2" charset="0"/>
              <a:cs typeface="NikoshBAN" pitchFamily="2" charset="0"/>
            </a:rPr>
            <a:t>রৌদ্র</a:t>
          </a:r>
        </a:p>
        <a:p>
          <a:endParaRPr lang="en-US" sz="2100" dirty="0"/>
        </a:p>
      </dgm:t>
    </dgm:pt>
    <dgm:pt modelId="{29BE6CEF-4163-4D0D-ADDE-868E2FB9F565}" type="parTrans" cxnId="{9773605E-6765-4B9C-B910-9C8F8FDEC725}">
      <dgm:prSet/>
      <dgm:spPr/>
      <dgm:t>
        <a:bodyPr/>
        <a:lstStyle/>
        <a:p>
          <a:endParaRPr lang="en-US"/>
        </a:p>
      </dgm:t>
    </dgm:pt>
    <dgm:pt modelId="{7D210DBF-8428-4D62-8E15-0B28FFF17AE8}" type="sibTrans" cxnId="{9773605E-6765-4B9C-B910-9C8F8FDEC725}">
      <dgm:prSet/>
      <dgm:spPr/>
      <dgm:t>
        <a:bodyPr/>
        <a:lstStyle/>
        <a:p>
          <a:endParaRPr lang="en-US"/>
        </a:p>
      </dgm:t>
    </dgm:pt>
    <dgm:pt modelId="{BCECA33D-B8BB-45A1-BD14-A368C2290B8D}">
      <dgm:prSet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হালকা ঝিরঝিরে বৃষ্টি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30FF38E-16C0-4BEE-AE76-64199484CA21}" type="parTrans" cxnId="{5AAC7A9B-67C3-4534-997A-45B7F213FCD4}">
      <dgm:prSet/>
      <dgm:spPr/>
      <dgm:t>
        <a:bodyPr/>
        <a:lstStyle/>
        <a:p>
          <a:endParaRPr lang="en-US"/>
        </a:p>
      </dgm:t>
    </dgm:pt>
    <dgm:pt modelId="{DA5ABF05-3AD2-40E5-89C3-D2E71E1FF42C}" type="sibTrans" cxnId="{5AAC7A9B-67C3-4534-997A-45B7F213FCD4}">
      <dgm:prSet/>
      <dgm:spPr/>
      <dgm:t>
        <a:bodyPr/>
        <a:lstStyle/>
        <a:p>
          <a:endParaRPr lang="en-US"/>
        </a:p>
      </dgm:t>
    </dgm:pt>
    <dgm:pt modelId="{31BF5AE7-5027-4129-8A86-623D849E217D}">
      <dgm:prSet phldrT="[Text]" custT="1"/>
      <dgm:spPr/>
      <dgm:t>
        <a:bodyPr/>
        <a:lstStyle/>
        <a:p>
          <a:r>
            <a:rPr lang="bn-IN" sz="4400" dirty="0" smtClean="0">
              <a:latin typeface="NikoshBAN" pitchFamily="2" charset="0"/>
              <a:cs typeface="NikoshBAN" pitchFamily="2" charset="0"/>
            </a:rPr>
            <a:t>ইলশেগুঁড়ি</a:t>
          </a:r>
          <a:r>
            <a:rPr lang="bn-IN" sz="4200" dirty="0" smtClean="0"/>
            <a:t> </a:t>
          </a:r>
          <a:endParaRPr lang="en-US" sz="4200" dirty="0"/>
        </a:p>
      </dgm:t>
    </dgm:pt>
    <dgm:pt modelId="{995F9986-FFDA-45D0-B824-9DCDDC209BF1}" type="parTrans" cxnId="{4227AAA3-C9C3-427B-813E-7FD8D78B3B90}">
      <dgm:prSet/>
      <dgm:spPr/>
      <dgm:t>
        <a:bodyPr/>
        <a:lstStyle/>
        <a:p>
          <a:endParaRPr lang="en-US"/>
        </a:p>
      </dgm:t>
    </dgm:pt>
    <dgm:pt modelId="{8BB31DED-E774-48DF-B448-2BFD4E054B2B}" type="sibTrans" cxnId="{4227AAA3-C9C3-427B-813E-7FD8D78B3B90}">
      <dgm:prSet/>
      <dgm:spPr/>
      <dgm:t>
        <a:bodyPr/>
        <a:lstStyle/>
        <a:p>
          <a:endParaRPr lang="en-US"/>
        </a:p>
      </dgm:t>
    </dgm:pt>
    <dgm:pt modelId="{010207E4-2C1E-4DDB-8E35-CF8C88FE22C8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রোদ</a:t>
          </a:r>
          <a:r>
            <a:rPr lang="bn-IN" sz="2400" dirty="0" smtClean="0"/>
            <a:t> </a:t>
          </a:r>
          <a:endParaRPr lang="en-US" sz="2400" dirty="0"/>
        </a:p>
      </dgm:t>
    </dgm:pt>
    <dgm:pt modelId="{D3CC7545-B6E8-4636-817A-480DBC04BAD2}" type="parTrans" cxnId="{DFAB0DB8-71CE-4E42-A1E1-CE3D61D09497}">
      <dgm:prSet/>
      <dgm:spPr/>
      <dgm:t>
        <a:bodyPr/>
        <a:lstStyle/>
        <a:p>
          <a:endParaRPr lang="en-US"/>
        </a:p>
      </dgm:t>
    </dgm:pt>
    <dgm:pt modelId="{13C109AE-B38C-41DC-A488-C6BB9CCC2AC8}" type="sibTrans" cxnId="{DFAB0DB8-71CE-4E42-A1E1-CE3D61D09497}">
      <dgm:prSet/>
      <dgm:spPr/>
      <dgm:t>
        <a:bodyPr/>
        <a:lstStyle/>
        <a:p>
          <a:endParaRPr lang="en-US"/>
        </a:p>
      </dgm:t>
    </dgm:pt>
    <dgm:pt modelId="{268D68D7-BFBB-466B-93C0-0497DE63E837}" type="pres">
      <dgm:prSet presAssocID="{481FEC68-FB35-4F88-8998-B82F4805BCA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0BBED1-41BF-4B93-B55E-7B4D92D436FF}" type="pres">
      <dgm:prSet presAssocID="{F90242E6-5886-4506-9BA4-191417178848}" presName="linNode" presStyleCnt="0"/>
      <dgm:spPr/>
    </dgm:pt>
    <dgm:pt modelId="{780DBAB8-A119-4BB0-9C03-322B463A0041}" type="pres">
      <dgm:prSet presAssocID="{F90242E6-5886-4506-9BA4-191417178848}" presName="parentShp" presStyleLbl="node1" presStyleIdx="0" presStyleCnt="3" custLinFactNeighborX="4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D05B1-14C0-44FF-B9C6-1D60D9C650BA}" type="pres">
      <dgm:prSet presAssocID="{F90242E6-5886-4506-9BA4-191417178848}" presName="childShp" presStyleLbl="bgAccFollowNode1" presStyleIdx="0" presStyleCnt="3" custLinFactNeighborX="30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B2CB8-4938-4611-BEDA-BC3AF92E2300}" type="pres">
      <dgm:prSet presAssocID="{1ADA67B7-7B97-4A0A-96C4-52FEBA53D1B1}" presName="spacing" presStyleCnt="0"/>
      <dgm:spPr/>
    </dgm:pt>
    <dgm:pt modelId="{25183A72-A4EB-421D-AE89-D6655A724919}" type="pres">
      <dgm:prSet presAssocID="{94547815-8B0C-46D7-88C0-0294370E2F49}" presName="linNode" presStyleCnt="0"/>
      <dgm:spPr/>
    </dgm:pt>
    <dgm:pt modelId="{4AB2DB78-76C6-47E3-84AC-D2C9700B39C9}" type="pres">
      <dgm:prSet presAssocID="{94547815-8B0C-46D7-88C0-0294370E2F49}" presName="parentShp" presStyleLbl="node1" presStyleIdx="1" presStyleCnt="3" custLinFactNeighborY="11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204C0-55E4-4817-BF13-46D5A2D628EE}" type="pres">
      <dgm:prSet presAssocID="{94547815-8B0C-46D7-88C0-0294370E2F49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71DCF-F5D9-48F1-98A5-54642813F5E4}" type="pres">
      <dgm:prSet presAssocID="{7D210DBF-8428-4D62-8E15-0B28FFF17AE8}" presName="spacing" presStyleCnt="0"/>
      <dgm:spPr/>
    </dgm:pt>
    <dgm:pt modelId="{1BE989EA-1EB8-4E41-B2BC-E2A8BE6A92B5}" type="pres">
      <dgm:prSet presAssocID="{31BF5AE7-5027-4129-8A86-623D849E217D}" presName="linNode" presStyleCnt="0"/>
      <dgm:spPr/>
    </dgm:pt>
    <dgm:pt modelId="{4F86A673-5734-4268-A6F7-94F216976A1A}" type="pres">
      <dgm:prSet presAssocID="{31BF5AE7-5027-4129-8A86-623D849E217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42F9E-BF33-4F39-8639-0260F19BBCB9}" type="pres">
      <dgm:prSet presAssocID="{31BF5AE7-5027-4129-8A86-623D849E217D}" presName="childShp" presStyleLbl="bgAccFollowNode1" presStyleIdx="2" presStyleCnt="3" custLinFactNeighborX="19718" custLinFactNeighborY="9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0003D4-BFBD-4B17-A440-78BE5598FD6A}" type="presOf" srcId="{481FEC68-FB35-4F88-8998-B82F4805BCAC}" destId="{268D68D7-BFBB-466B-93C0-0497DE63E837}" srcOrd="0" destOrd="0" presId="urn:microsoft.com/office/officeart/2005/8/layout/vList6"/>
    <dgm:cxn modelId="{9773605E-6765-4B9C-B910-9C8F8FDEC725}" srcId="{481FEC68-FB35-4F88-8998-B82F4805BCAC}" destId="{94547815-8B0C-46D7-88C0-0294370E2F49}" srcOrd="1" destOrd="0" parTransId="{29BE6CEF-4163-4D0D-ADDE-868E2FB9F565}" sibTransId="{7D210DBF-8428-4D62-8E15-0B28FFF17AE8}"/>
    <dgm:cxn modelId="{5AAC7A9B-67C3-4534-997A-45B7F213FCD4}" srcId="{31BF5AE7-5027-4129-8A86-623D849E217D}" destId="{BCECA33D-B8BB-45A1-BD14-A368C2290B8D}" srcOrd="0" destOrd="0" parTransId="{A30FF38E-16C0-4BEE-AE76-64199484CA21}" sibTransId="{DA5ABF05-3AD2-40E5-89C3-D2E71E1FF42C}"/>
    <dgm:cxn modelId="{358BE5E8-4987-4724-A256-4F0CB136F2AE}" srcId="{F90242E6-5886-4506-9BA4-191417178848}" destId="{64FA2E34-23C8-440E-B344-4D9D6EEFE6BD}" srcOrd="0" destOrd="0" parTransId="{3A2B8279-D374-4105-AE44-AA8F6F94CC57}" sibTransId="{C294D249-CB63-4D4A-AAF7-120CE7EB271E}"/>
    <dgm:cxn modelId="{4227AAA3-C9C3-427B-813E-7FD8D78B3B90}" srcId="{481FEC68-FB35-4F88-8998-B82F4805BCAC}" destId="{31BF5AE7-5027-4129-8A86-623D849E217D}" srcOrd="2" destOrd="0" parTransId="{995F9986-FFDA-45D0-B824-9DCDDC209BF1}" sibTransId="{8BB31DED-E774-48DF-B448-2BFD4E054B2B}"/>
    <dgm:cxn modelId="{9F91A81A-DEEE-4C32-8A82-D22F667ED5D4}" type="presOf" srcId="{31BF5AE7-5027-4129-8A86-623D849E217D}" destId="{4F86A673-5734-4268-A6F7-94F216976A1A}" srcOrd="0" destOrd="0" presId="urn:microsoft.com/office/officeart/2005/8/layout/vList6"/>
    <dgm:cxn modelId="{6B580572-DB1B-4196-9755-010584EE80E1}" type="presOf" srcId="{94547815-8B0C-46D7-88C0-0294370E2F49}" destId="{4AB2DB78-76C6-47E3-84AC-D2C9700B39C9}" srcOrd="0" destOrd="0" presId="urn:microsoft.com/office/officeart/2005/8/layout/vList6"/>
    <dgm:cxn modelId="{06A2606B-608A-490E-B961-E62047F9A65A}" type="presOf" srcId="{64FA2E34-23C8-440E-B344-4D9D6EEFE6BD}" destId="{D6DD05B1-14C0-44FF-B9C6-1D60D9C650BA}" srcOrd="0" destOrd="0" presId="urn:microsoft.com/office/officeart/2005/8/layout/vList6"/>
    <dgm:cxn modelId="{D6C9517D-34FE-49FA-842B-14B3CDD9DC11}" srcId="{481FEC68-FB35-4F88-8998-B82F4805BCAC}" destId="{F90242E6-5886-4506-9BA4-191417178848}" srcOrd="0" destOrd="0" parTransId="{68EF3A12-5AED-4895-BD67-0F56FF43D34C}" sibTransId="{1ADA67B7-7B97-4A0A-96C4-52FEBA53D1B1}"/>
    <dgm:cxn modelId="{9A9EC275-1F72-4145-AE9A-614ABD9F372C}" type="presOf" srcId="{78BA6F35-D16F-4F45-BF2D-016E4212B94B}" destId="{D6DD05B1-14C0-44FF-B9C6-1D60D9C650BA}" srcOrd="0" destOrd="1" presId="urn:microsoft.com/office/officeart/2005/8/layout/vList6"/>
    <dgm:cxn modelId="{2ED183A4-2183-42C5-90E6-A768D9C7FC06}" type="presOf" srcId="{BCECA33D-B8BB-45A1-BD14-A368C2290B8D}" destId="{1D042F9E-BF33-4F39-8639-0260F19BBCB9}" srcOrd="0" destOrd="0" presId="urn:microsoft.com/office/officeart/2005/8/layout/vList6"/>
    <dgm:cxn modelId="{D2CFEAC4-FF87-457F-B510-D5EE2DF466E9}" type="presOf" srcId="{010207E4-2C1E-4DDB-8E35-CF8C88FE22C8}" destId="{204204C0-55E4-4817-BF13-46D5A2D628EE}" srcOrd="0" destOrd="0" presId="urn:microsoft.com/office/officeart/2005/8/layout/vList6"/>
    <dgm:cxn modelId="{DFAB0DB8-71CE-4E42-A1E1-CE3D61D09497}" srcId="{94547815-8B0C-46D7-88C0-0294370E2F49}" destId="{010207E4-2C1E-4DDB-8E35-CF8C88FE22C8}" srcOrd="0" destOrd="0" parTransId="{D3CC7545-B6E8-4636-817A-480DBC04BAD2}" sibTransId="{13C109AE-B38C-41DC-A488-C6BB9CCC2AC8}"/>
    <dgm:cxn modelId="{9DB24235-B86B-42A2-814C-5C1E7CBAA603}" type="presOf" srcId="{F90242E6-5886-4506-9BA4-191417178848}" destId="{780DBAB8-A119-4BB0-9C03-322B463A0041}" srcOrd="0" destOrd="0" presId="urn:microsoft.com/office/officeart/2005/8/layout/vList6"/>
    <dgm:cxn modelId="{36EC6E3C-6447-4464-96C1-8ABC604326C1}" srcId="{F90242E6-5886-4506-9BA4-191417178848}" destId="{78BA6F35-D16F-4F45-BF2D-016E4212B94B}" srcOrd="1" destOrd="0" parTransId="{E54FF312-B065-4BFF-8DFC-B883DE87673D}" sibTransId="{2DE790B2-20E3-4444-80D4-160CA8207370}"/>
    <dgm:cxn modelId="{489F0E70-A135-4E3D-96A9-2AA0683BCAF0}" type="presParOf" srcId="{268D68D7-BFBB-466B-93C0-0497DE63E837}" destId="{E00BBED1-41BF-4B93-B55E-7B4D92D436FF}" srcOrd="0" destOrd="0" presId="urn:microsoft.com/office/officeart/2005/8/layout/vList6"/>
    <dgm:cxn modelId="{2C43973A-9C5F-4008-B8AF-93CF225E1B4C}" type="presParOf" srcId="{E00BBED1-41BF-4B93-B55E-7B4D92D436FF}" destId="{780DBAB8-A119-4BB0-9C03-322B463A0041}" srcOrd="0" destOrd="0" presId="urn:microsoft.com/office/officeart/2005/8/layout/vList6"/>
    <dgm:cxn modelId="{2A66A706-3174-4E69-BADE-829ED4E049FB}" type="presParOf" srcId="{E00BBED1-41BF-4B93-B55E-7B4D92D436FF}" destId="{D6DD05B1-14C0-44FF-B9C6-1D60D9C650BA}" srcOrd="1" destOrd="0" presId="urn:microsoft.com/office/officeart/2005/8/layout/vList6"/>
    <dgm:cxn modelId="{CA4B4C8D-2604-45CF-B86E-B23EE67585C3}" type="presParOf" srcId="{268D68D7-BFBB-466B-93C0-0497DE63E837}" destId="{A15B2CB8-4938-4611-BEDA-BC3AF92E2300}" srcOrd="1" destOrd="0" presId="urn:microsoft.com/office/officeart/2005/8/layout/vList6"/>
    <dgm:cxn modelId="{0B514D60-449A-43A2-B00C-E9824CAB37CC}" type="presParOf" srcId="{268D68D7-BFBB-466B-93C0-0497DE63E837}" destId="{25183A72-A4EB-421D-AE89-D6655A724919}" srcOrd="2" destOrd="0" presId="urn:microsoft.com/office/officeart/2005/8/layout/vList6"/>
    <dgm:cxn modelId="{0C2B30E1-B62B-4F52-B220-632842895DB4}" type="presParOf" srcId="{25183A72-A4EB-421D-AE89-D6655A724919}" destId="{4AB2DB78-76C6-47E3-84AC-D2C9700B39C9}" srcOrd="0" destOrd="0" presId="urn:microsoft.com/office/officeart/2005/8/layout/vList6"/>
    <dgm:cxn modelId="{9114097C-41D1-499E-A985-E41A9C1CD4F6}" type="presParOf" srcId="{25183A72-A4EB-421D-AE89-D6655A724919}" destId="{204204C0-55E4-4817-BF13-46D5A2D628EE}" srcOrd="1" destOrd="0" presId="urn:microsoft.com/office/officeart/2005/8/layout/vList6"/>
    <dgm:cxn modelId="{397098B8-A297-46C5-B9F4-61D6A9688E9B}" type="presParOf" srcId="{268D68D7-BFBB-466B-93C0-0497DE63E837}" destId="{55071DCF-F5D9-48F1-98A5-54642813F5E4}" srcOrd="3" destOrd="0" presId="urn:microsoft.com/office/officeart/2005/8/layout/vList6"/>
    <dgm:cxn modelId="{E90F0D2B-F3AD-4ED2-B994-B4679244F8DE}" type="presParOf" srcId="{268D68D7-BFBB-466B-93C0-0497DE63E837}" destId="{1BE989EA-1EB8-4E41-B2BC-E2A8BE6A92B5}" srcOrd="4" destOrd="0" presId="urn:microsoft.com/office/officeart/2005/8/layout/vList6"/>
    <dgm:cxn modelId="{97CE5F9C-6A8E-4E35-A94D-026529947E9C}" type="presParOf" srcId="{1BE989EA-1EB8-4E41-B2BC-E2A8BE6A92B5}" destId="{4F86A673-5734-4268-A6F7-94F216976A1A}" srcOrd="0" destOrd="0" presId="urn:microsoft.com/office/officeart/2005/8/layout/vList6"/>
    <dgm:cxn modelId="{F6A84000-9CE1-4295-B5C1-C08C49464640}" type="presParOf" srcId="{1BE989EA-1EB8-4E41-B2BC-E2A8BE6A92B5}" destId="{1D042F9E-BF33-4F39-8639-0260F19BBCB9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TC\Desktop\Farzana\Video\Amader%20Choto%20Nodi%20Chole%20Bake%20Bake%20-%20Bengali%20Rhymes%20For%20Children%20-%20Kids%20Poem%20Bengali%20with%20Action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.jpg"/>
          <p:cNvPicPr>
            <a:picLocks noChangeAspect="1"/>
          </p:cNvPicPr>
          <p:nvPr/>
        </p:nvPicPr>
        <p:blipFill>
          <a:blip r:embed="rId2"/>
          <a:srcRect l="30400" b="5740"/>
          <a:stretch>
            <a:fillRect/>
          </a:stretch>
        </p:blipFill>
        <p:spPr>
          <a:xfrm>
            <a:off x="762001" y="304800"/>
            <a:ext cx="7760676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562600"/>
            <a:ext cx="3962400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695325"/>
            <a:ext cx="5086350" cy="4867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57150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গ্রীষ্মকাল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4775200" cy="3200400"/>
          </a:xfrm>
          <a:prstGeom prst="rect">
            <a:avLst/>
          </a:prstGeom>
        </p:spPr>
      </p:pic>
      <p:pic>
        <p:nvPicPr>
          <p:cNvPr id="3" name="Picture 2" descr="su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04800"/>
            <a:ext cx="3228918" cy="2971800"/>
          </a:xfrm>
          <a:prstGeom prst="rect">
            <a:avLst/>
          </a:prstGeom>
        </p:spPr>
      </p:pic>
      <p:pic>
        <p:nvPicPr>
          <p:cNvPr id="5" name="Picture 4" descr="su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581400"/>
            <a:ext cx="3633107" cy="2286000"/>
          </a:xfrm>
          <a:prstGeom prst="rect">
            <a:avLst/>
          </a:prstGeom>
        </p:spPr>
      </p:pic>
      <p:pic>
        <p:nvPicPr>
          <p:cNvPr id="6" name="Picture 5" descr="hot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657600"/>
            <a:ext cx="4197246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s summ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755904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638800"/>
            <a:ext cx="57150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মধু মাসের ফল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132983" cy="5100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5626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y 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4343400" cy="2895600"/>
          </a:xfrm>
          <a:prstGeom prst="rect">
            <a:avLst/>
          </a:prstGeom>
        </p:spPr>
      </p:pic>
      <p:pic>
        <p:nvPicPr>
          <p:cNvPr id="3" name="Picture 2" descr="rainy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81000"/>
            <a:ext cx="3886200" cy="2682688"/>
          </a:xfrm>
          <a:prstGeom prst="rect">
            <a:avLst/>
          </a:prstGeom>
        </p:spPr>
      </p:pic>
      <p:pic>
        <p:nvPicPr>
          <p:cNvPr id="4" name="Picture 3" descr="rainy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733800"/>
            <a:ext cx="3733800" cy="1704975"/>
          </a:xfrm>
          <a:prstGeom prst="rect">
            <a:avLst/>
          </a:prstGeom>
        </p:spPr>
      </p:pic>
      <p:pic>
        <p:nvPicPr>
          <p:cNvPr id="5" name="Picture 4" descr="rain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505200"/>
            <a:ext cx="4114800" cy="1976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5638800"/>
            <a:ext cx="63246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বর্ষায়  প্রকৃতির রূপ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46" y="1371600"/>
            <a:ext cx="4396154" cy="4343400"/>
          </a:xfrm>
          <a:prstGeom prst="rect">
            <a:avLst/>
          </a:prstGeom>
        </p:spPr>
      </p:pic>
      <p:pic>
        <p:nvPicPr>
          <p:cNvPr id="3" name="Picture 2" descr="keya-nice-sweet-smiling-flower-94397131.jpg"/>
          <p:cNvPicPr>
            <a:picLocks noChangeAspect="1"/>
          </p:cNvPicPr>
          <p:nvPr/>
        </p:nvPicPr>
        <p:blipFill>
          <a:blip r:embed="rId3"/>
          <a:srcRect l="1966" t="12885" r="9565" b="1754"/>
          <a:stretch>
            <a:fillRect/>
          </a:stretch>
        </p:blipFill>
        <p:spPr>
          <a:xfrm>
            <a:off x="5486400" y="1371600"/>
            <a:ext cx="34290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6388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5842337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কেয়া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/>
              <a:t> 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381000"/>
            <a:ext cx="55626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বর্ষাকালের ফুল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5334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শব্দের অর্থ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286000" y="23622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DBAB8-A119-4BB0-9C03-322B463A0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780DBAB8-A119-4BB0-9C03-322B463A0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DD05B1-14C0-44FF-B9C6-1D60D9C65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D6DD05B1-14C0-44FF-B9C6-1D60D9C65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B2DB78-76C6-47E3-84AC-D2C9700B3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4AB2DB78-76C6-47E3-84AC-D2C9700B3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4204C0-55E4-4817-BF13-46D5A2D62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204204C0-55E4-4817-BF13-46D5A2D628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86A673-5734-4268-A6F7-94F216976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dgm id="{4F86A673-5734-4268-A6F7-94F216976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042F9E-BF33-4F39-8639-0260F19BB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graphicEl>
                                              <a:dgm id="{1D042F9E-BF33-4F39-8639-0260F19BB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69342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যুক্তবর্ণ ভেঙে দেখানো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286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2286000"/>
            <a:ext cx="5334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ষ্ম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286000"/>
            <a:ext cx="6858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ষ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2286000"/>
            <a:ext cx="6096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267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প্রচণ্ড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4343400"/>
            <a:ext cx="762000" cy="64633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ণ্ড</a:t>
            </a:r>
            <a:r>
              <a:rPr lang="bn-IN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4267200"/>
            <a:ext cx="6858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4343400"/>
            <a:ext cx="7620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8" grpId="1" animBg="1"/>
      <p:bldP spid="9" grpId="0" animBg="1"/>
      <p:bldP spid="10" grpId="0" animBg="1"/>
      <p:bldP spid="11" grpId="0"/>
      <p:bldP spid="12" grpId="0" animBg="1"/>
      <p:bldP spid="12" grpId="1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3246148" cy="2281238"/>
          </a:xfrm>
          <a:prstGeom prst="rect">
            <a:avLst/>
          </a:prstGeom>
        </p:spPr>
      </p:pic>
      <p:pic>
        <p:nvPicPr>
          <p:cNvPr id="4" name="Picture 3" descr="j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81000"/>
            <a:ext cx="3571875" cy="2209800"/>
          </a:xfrm>
          <a:prstGeom prst="rect">
            <a:avLst/>
          </a:prstGeom>
        </p:spPr>
      </p:pic>
      <p:pic>
        <p:nvPicPr>
          <p:cNvPr id="5" name="Picture 4" descr="kath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895600"/>
            <a:ext cx="3226134" cy="2333625"/>
          </a:xfrm>
          <a:prstGeom prst="rect">
            <a:avLst/>
          </a:prstGeom>
        </p:spPr>
      </p:pic>
      <p:pic>
        <p:nvPicPr>
          <p:cNvPr id="6" name="Picture 5" descr="lich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2819400"/>
            <a:ext cx="4067614" cy="2285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57912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 গুলো কোন ঋতুর ফল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876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ফুলগুলো কোন ঋতুতে দেখা যায়?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24).jpg"/>
          <p:cNvPicPr>
            <a:picLocks noChangeAspect="1"/>
          </p:cNvPicPr>
          <p:nvPr/>
        </p:nvPicPr>
        <p:blipFill>
          <a:blip r:embed="rId2"/>
          <a:srcRect r="-386" b="7797"/>
          <a:stretch>
            <a:fillRect/>
          </a:stretch>
        </p:blipFill>
        <p:spPr>
          <a:xfrm>
            <a:off x="0" y="152400"/>
            <a:ext cx="9144000" cy="4411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7150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ফুলগুলোর নাম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371600"/>
            <a:ext cx="6477000" cy="42473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	●ফারজানা আক্তার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	● সাজেদা আক্তার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	● সামসুন নাহার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	● খায়রুন নাহার লিপি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	● শিল্পী রাণী সমদ্দার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839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2590800"/>
          <a:ext cx="8229600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38200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গ্রীষ্ম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বৃষ্টি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আম,কাঁঠাল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প্রচণ্ড গরম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19760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মুষলধারে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ফল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00200"/>
            <a:ext cx="8229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প্রশ্নের উত্তর লিখঃ</a:t>
            </a: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১।গ্রীষ্ম ঋতুর কয়েকটি ফলের নাম লিখ।</a:t>
            </a: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টি বৈশি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ষ্ট্য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লিখ ।</a:t>
            </a:r>
          </a:p>
          <a:p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00"/>
            <a:ext cx="5257800" cy="1015663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895600"/>
            <a:ext cx="6934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শ্রেণিঃচতুর্থ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পাঠঃবাংলাদেশের প্রকৃতি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পাঠ্যাংশঃপ্রথমে গ্রীষ্মের............ নানা ফুল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800"/>
            <a:ext cx="5105400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048000"/>
            <a:ext cx="7391400" cy="2308324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৩.৪.১ বাংলাদেশের প্রকৃতির বৈশিষ্ট্য বিষয়ে শুনে বুঝতে পারবে।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২.৭.১ বাংলাদেশের প্রকৃতির বৈশিষ্ট্য বলতে পারবে।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১.৪.১ যুক্তব্যঞ্জন ভেঙে লিখতে পারবে।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8800"/>
            <a:ext cx="7467600" cy="193899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বাংলাদেশের ঋতু কত টি?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কয় মাসে এক ঋতু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চলো  একসাথে বলি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Amader Choto Nodi Chole Bake Bake - Bengali Rhymes For Children - Kids Poem Bengali with Acti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43000"/>
            <a:ext cx="7010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838200"/>
            <a:ext cx="2514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আজকের পাঠ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638800"/>
            <a:ext cx="4191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 প্রকৃতি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62200"/>
            <a:ext cx="4724400" cy="2362200"/>
          </a:xfrm>
          <a:prstGeom prst="rect">
            <a:avLst/>
          </a:prstGeom>
        </p:spPr>
      </p:pic>
      <p:pic>
        <p:nvPicPr>
          <p:cNvPr id="6" name="Picture 5" descr="NTy4GV6ooFRqCmQLhs7ZoybsrgTuvSTU2pMGE9589Zevd9vBvbAiuXK2k8nyaVAmhnmUoUkNmgufxhoLT3LYKis8AqYG5AoymYskTqYKVyzfskPmKoTsi2tWfmm6Lxo7sq8bJdwkefguMuNeYVkYofkJhDCiNUVeLziiePxa.jpg"/>
          <p:cNvPicPr>
            <a:picLocks noChangeAspect="1"/>
          </p:cNvPicPr>
          <p:nvPr/>
        </p:nvPicPr>
        <p:blipFill>
          <a:blip r:embed="rId3"/>
          <a:srcRect b="18644"/>
          <a:stretch>
            <a:fillRect/>
          </a:stretch>
        </p:blipFill>
        <p:spPr>
          <a:xfrm>
            <a:off x="5715000" y="1143000"/>
            <a:ext cx="2971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3716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ঝমঝম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8956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রৌদ্র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45720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ইলশেগুঁড়ি</a:t>
            </a: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8915665" cy="6685974"/>
        </p:xfrm>
        <a:graphic>
          <a:graphicData uri="http://schemas.openxmlformats.org/presentationml/2006/ole">
            <p:oleObj spid="_x0000_s1026" name="Presentation" r:id="rId3" imgW="4570378" imgH="3427559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147</Words>
  <Application>Microsoft Office PowerPoint</Application>
  <PresentationFormat>On-screen Show (4:3)</PresentationFormat>
  <Paragraphs>61</Paragraphs>
  <Slides>21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STC</dc:creator>
  <cp:lastModifiedBy>STC</cp:lastModifiedBy>
  <cp:revision>45</cp:revision>
  <dcterms:created xsi:type="dcterms:W3CDTF">2006-08-16T00:00:00Z</dcterms:created>
  <dcterms:modified xsi:type="dcterms:W3CDTF">2020-01-27T03:16:29Z</dcterms:modified>
</cp:coreProperties>
</file>