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60" r:id="rId7"/>
    <p:sldId id="259" r:id="rId8"/>
    <p:sldId id="258" r:id="rId9"/>
    <p:sldId id="263" r:id="rId10"/>
    <p:sldId id="262" r:id="rId11"/>
    <p:sldId id="261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3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8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6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6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7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8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5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2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5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4DC7-1850-40A2-80A4-98941F7C19A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5B24-0BE4-4A7C-9C7A-8E62CD2A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6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7856" y="296944"/>
            <a:ext cx="539086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819400"/>
            <a:ext cx="121920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73" y="1763543"/>
            <a:ext cx="6810233" cy="492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37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232" y="1058780"/>
            <a:ext cx="6768622" cy="4499810"/>
          </a:xfrm>
          <a:prstGeom prst="rect">
            <a:avLst/>
          </a:prstGeom>
        </p:spPr>
      </p:pic>
      <p:sp>
        <p:nvSpPr>
          <p:cNvPr id="4" name="Notched Right Arrow 3"/>
          <p:cNvSpPr/>
          <p:nvPr/>
        </p:nvSpPr>
        <p:spPr>
          <a:xfrm>
            <a:off x="4602431" y="5684108"/>
            <a:ext cx="2759459" cy="1173892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নলকূপ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23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386" y="849933"/>
            <a:ext cx="2785752" cy="2028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977" y="841361"/>
            <a:ext cx="2707665" cy="2028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882" y="819594"/>
            <a:ext cx="2562727" cy="20499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97" y="3867399"/>
            <a:ext cx="2479789" cy="216042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056" y="3867399"/>
            <a:ext cx="2433281" cy="216042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1262" y="132347"/>
            <a:ext cx="5740369" cy="53072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উৎসসমূহ</a:t>
            </a:r>
            <a:endParaRPr lang="en-US" sz="40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40637" y="3092115"/>
            <a:ext cx="1467853" cy="4065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59380" y="3021308"/>
            <a:ext cx="1155031" cy="5827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কূপ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885318" y="3092114"/>
            <a:ext cx="1467853" cy="40653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নলকূপ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89601" y="6349163"/>
            <a:ext cx="1553380" cy="397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5618747" y="6220326"/>
            <a:ext cx="1395664" cy="4572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0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74956" y="536394"/>
            <a:ext cx="6966285" cy="10587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প্রাকৃতিক উৎস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10" y="1828798"/>
            <a:ext cx="4112074" cy="30800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098" y="2081719"/>
            <a:ext cx="3741279" cy="2811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93495" y="5360208"/>
            <a:ext cx="278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9136" y="5267875"/>
            <a:ext cx="3140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37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60558" y="830179"/>
            <a:ext cx="5269293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তৈরি পানির উৎস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4" y="2066424"/>
            <a:ext cx="4740442" cy="38952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882" y="2066424"/>
            <a:ext cx="5021040" cy="38952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38663" y="6043758"/>
            <a:ext cx="162631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নলকূপ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7019" y="6043758"/>
            <a:ext cx="1485471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7654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3990" y="529389"/>
            <a:ext cx="2619831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6828" y="1816768"/>
            <a:ext cx="1521994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দলঃ১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3536" y="2045369"/>
            <a:ext cx="6713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পানির প্রাকৃতিক উৎসের নাম লিখ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6827" y="3741821"/>
            <a:ext cx="192505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দলঃ২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3536" y="3946357"/>
            <a:ext cx="6990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তৈরি পানির উৎসের নাম লিখ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2884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495" y="1294254"/>
            <a:ext cx="6062543" cy="54433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71349" y="249382"/>
            <a:ext cx="5426287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সংযোগ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2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474" y="443345"/>
            <a:ext cx="3574471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818" y="2341417"/>
            <a:ext cx="6386325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পানির কয়েকটি উৎসের নাম লিখ।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17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50" y="526046"/>
            <a:ext cx="4548199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800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800" dirty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746" y="2840182"/>
            <a:ext cx="7384472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বাড়িতে কি কি উৎসের পানি ব্যবহার কর ছক আঁকারে লিখে আনবে।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39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2585" y="581064"/>
            <a:ext cx="5618275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818" y="2021535"/>
            <a:ext cx="6794548" cy="476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362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9868" y="229485"/>
            <a:ext cx="7219666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2287" y="2613392"/>
            <a:ext cx="49830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মরিয়ম আক্তার</a:t>
            </a:r>
          </a:p>
          <a:p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কুট্টাগড়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BD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সদর,কিশোরগঞ্জ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69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513" y="477672"/>
            <a:ext cx="7533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8991" y="1585668"/>
            <a:ext cx="4708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বিজ্ঞান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পাঠঃ জীবনের জন্য পানি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পাঠ্যাংশঃপানির উৎস</a:t>
            </a:r>
            <a:endParaRPr lang="bn-BD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710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668740"/>
            <a:ext cx="66601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6160" y="2142698"/>
            <a:ext cx="1091820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dirty="0"/>
              <a:t>৩.১.১&gt;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উৎসসমূহ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814003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4835" y="391099"/>
            <a:ext cx="544545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ছবিতে কি দেখতে পাচ্ছি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34" y="2155269"/>
            <a:ext cx="5445457" cy="279565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4DEC31-588F-44C3-878F-D6841D80E7A6}"/>
              </a:ext>
            </a:extLst>
          </p:cNvPr>
          <p:cNvSpPr/>
          <p:nvPr/>
        </p:nvSpPr>
        <p:spPr>
          <a:xfrm>
            <a:off x="3862316" y="5418161"/>
            <a:ext cx="2442950" cy="589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সমুদ্রা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548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88630" y="681148"/>
            <a:ext cx="7468015" cy="40819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 </a:t>
            </a: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আজকে আমরা পড়ব </a:t>
            </a: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জীবনের জন্য পানি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D0A11A-4627-4497-8AE3-6DE4E6298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792" y="988262"/>
            <a:ext cx="3010320" cy="39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653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1448340" y="746008"/>
            <a:ext cx="4911517" cy="1737885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32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02" y="849370"/>
            <a:ext cx="5793543" cy="60086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37572" y="59529"/>
            <a:ext cx="5342022" cy="721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</a:t>
            </a:r>
            <a:r>
              <a:rPr lang="bn-BD" dirty="0"/>
              <a:t>?</a:t>
            </a:r>
            <a:endParaRPr lang="en-US" dirty="0"/>
          </a:p>
        </p:txBody>
      </p:sp>
      <p:sp>
        <p:nvSpPr>
          <p:cNvPr id="10" name="Block Arc 9"/>
          <p:cNvSpPr/>
          <p:nvPr/>
        </p:nvSpPr>
        <p:spPr>
          <a:xfrm>
            <a:off x="1521994" y="5189141"/>
            <a:ext cx="2688608" cy="1350023"/>
          </a:xfrm>
          <a:prstGeom prst="blockArc">
            <a:avLst>
              <a:gd name="adj1" fmla="val 12642763"/>
              <a:gd name="adj2" fmla="val 19521742"/>
              <a:gd name="adj3" fmla="val 156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</a:rPr>
              <a:t>বৃষ্টি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5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2661035" y="786642"/>
            <a:ext cx="6531090" cy="4353497"/>
          </a:xfrm>
          <a:prstGeom prst="rect">
            <a:avLst/>
          </a:prstGeom>
        </p:spPr>
      </p:pic>
      <p:sp>
        <p:nvSpPr>
          <p:cNvPr id="2" name="Flowchart: Manual Input 1"/>
          <p:cNvSpPr/>
          <p:nvPr/>
        </p:nvSpPr>
        <p:spPr>
          <a:xfrm>
            <a:off x="4547286" y="5918886"/>
            <a:ext cx="3076833" cy="729049"/>
          </a:xfrm>
          <a:prstGeom prst="flowChartManualInp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</a:rPr>
              <a:t>নদী</a:t>
            </a:r>
            <a:r>
              <a:rPr lang="bn-BD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7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124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USER</dc:creator>
  <cp:lastModifiedBy>USER</cp:lastModifiedBy>
  <cp:revision>113</cp:revision>
  <dcterms:created xsi:type="dcterms:W3CDTF">2020-01-20T02:56:38Z</dcterms:created>
  <dcterms:modified xsi:type="dcterms:W3CDTF">2020-01-27T04:41:04Z</dcterms:modified>
</cp:coreProperties>
</file>