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2" r:id="rId4"/>
    <p:sldId id="259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3" autoAdjust="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6C85E-0170-451A-875D-0181A82B414A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228FF-F3E7-4DC7-8CDB-1B34705B83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8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228FF-F3E7-4DC7-8CDB-1B34705B83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8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4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5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8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4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7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38BE-561F-4F56-95D5-C66598724360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B6CA5-C762-4857-A94B-02734EF76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1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56509" y="125728"/>
            <a:ext cx="8414452" cy="6732272"/>
            <a:chOff x="1856509" y="125728"/>
            <a:chExt cx="8414452" cy="673227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6509" y="125728"/>
              <a:ext cx="8414452" cy="6732272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sp>
          <p:nvSpPr>
            <p:cNvPr id="3" name="TextBox 2"/>
            <p:cNvSpPr txBox="1"/>
            <p:nvPr/>
          </p:nvSpPr>
          <p:spPr>
            <a:xfrm>
              <a:off x="3032653" y="4892146"/>
              <a:ext cx="61266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>
                  <a:solidFill>
                    <a:srgbClr val="C00000"/>
                  </a:solidFill>
                  <a:latin typeface="Stencil" panose="040409050D0802020404" pitchFamily="82" charset="0"/>
                </a:rPr>
                <a:t>Good morning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8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571" y="418011"/>
            <a:ext cx="10985863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Open your book and look at the lesson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070" y="1619793"/>
            <a:ext cx="3696789" cy="404550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851" y="1619794"/>
            <a:ext cx="3592284" cy="40455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097280" y="5826034"/>
            <a:ext cx="6805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Page no-50  Lesson-1-3</a:t>
            </a:r>
          </a:p>
        </p:txBody>
      </p:sp>
    </p:spTree>
    <p:extLst>
      <p:ext uri="{BB962C8B-B14F-4D97-AF65-F5344CB8AC3E}">
        <p14:creationId xmlns:p14="http://schemas.microsoft.com/office/powerpoint/2010/main" val="187159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4903" y="613955"/>
            <a:ext cx="3840480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</a:rPr>
              <a:t>New word</a:t>
            </a:r>
            <a:r>
              <a:rPr lang="en-US" sz="60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2149" y="3017519"/>
            <a:ext cx="1358537" cy="92333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0070C0"/>
                </a:solidFill>
              </a:rPr>
              <a:t>mat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2994" y="3056708"/>
            <a:ext cx="2044337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Ring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8699860" y="3017519"/>
            <a:ext cx="2272939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7030A0"/>
                </a:solidFill>
              </a:rPr>
              <a:t>phone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2149" y="5016137"/>
            <a:ext cx="1358537" cy="101566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FF00"/>
                </a:solidFill>
              </a:rPr>
              <a:t>Cat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80560" y="4820194"/>
            <a:ext cx="1489166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6">
                    <a:lumMod val="75000"/>
                  </a:schemeClr>
                </a:solidFill>
              </a:rPr>
              <a:t>Rat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37464" y="4663439"/>
            <a:ext cx="1397729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C00000"/>
                </a:solidFill>
              </a:rPr>
              <a:t>Hat</a:t>
            </a:r>
          </a:p>
        </p:txBody>
      </p:sp>
    </p:spTree>
    <p:extLst>
      <p:ext uri="{BB962C8B-B14F-4D97-AF65-F5344CB8AC3E}">
        <p14:creationId xmlns:p14="http://schemas.microsoft.com/office/powerpoint/2010/main" val="11434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87783" y="143692"/>
            <a:ext cx="3984171" cy="10156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/>
              <a:t>Group 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5029" y="1293224"/>
            <a:ext cx="9379131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Think about the picture and tell the names of the pictures</a:t>
            </a:r>
            <a:r>
              <a:rPr lang="en-US" sz="36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85530" y="2681827"/>
            <a:ext cx="1815737" cy="64633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Group-A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5074" y="3540288"/>
            <a:ext cx="2025966" cy="21088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043" y="3559076"/>
            <a:ext cx="2610345" cy="20900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48" y="3413480"/>
            <a:ext cx="1924050" cy="23812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89520" y="2708621"/>
            <a:ext cx="1985554" cy="70788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Group-B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052" y="378152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88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5293" y="143691"/>
            <a:ext cx="9522822" cy="923330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Do you want to listen the rhyme?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8984" y="1341341"/>
            <a:ext cx="9235440" cy="923330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Keep quite and listen the rhyme.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3" y="2468877"/>
            <a:ext cx="7720149" cy="923330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Ring….ring…It’s the phone!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6425" y="3788223"/>
            <a:ext cx="4062547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Hello ! Hello!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2897" y="4985871"/>
            <a:ext cx="5427614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I’m a rat on a mat</a:t>
            </a:r>
          </a:p>
        </p:txBody>
      </p:sp>
    </p:spTree>
    <p:extLst>
      <p:ext uri="{BB962C8B-B14F-4D97-AF65-F5344CB8AC3E}">
        <p14:creationId xmlns:p14="http://schemas.microsoft.com/office/powerpoint/2010/main" val="10168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5386" y="167804"/>
            <a:ext cx="4635394" cy="7694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/>
              <a:t>Checking learning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0530" y="1410410"/>
            <a:ext cx="11470525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/>
              <a:t>Recite the rhyme with correct pronunciation.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" y="3089562"/>
            <a:ext cx="2409652" cy="27847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11658" y="3327782"/>
            <a:ext cx="7287492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/>
              <a:t>Ring…ring…It’s the phone!</a:t>
            </a:r>
          </a:p>
          <a:p>
            <a:r>
              <a:rPr lang="en-US" sz="4800" dirty="0"/>
              <a:t>Hello!   Hello!</a:t>
            </a:r>
          </a:p>
          <a:p>
            <a:r>
              <a:rPr lang="en-US" sz="4800" dirty="0"/>
              <a:t>I’m a rat  on a mat.</a:t>
            </a:r>
          </a:p>
        </p:txBody>
      </p:sp>
    </p:spTree>
    <p:extLst>
      <p:ext uri="{BB962C8B-B14F-4D97-AF65-F5344CB8AC3E}">
        <p14:creationId xmlns:p14="http://schemas.microsoft.com/office/powerpoint/2010/main" val="355562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4399" y="166253"/>
            <a:ext cx="1662546" cy="92333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Tasks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3090" y="1316182"/>
            <a:ext cx="543098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Say the next line</a:t>
            </a:r>
            <a:r>
              <a:rPr lang="en-US" sz="54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3488" y="2452256"/>
            <a:ext cx="8354293" cy="3416320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5400" dirty="0"/>
              <a:t>Ring…ring…It’s  the  phone  !</a:t>
            </a:r>
          </a:p>
          <a:p>
            <a:r>
              <a:rPr lang="en-US" sz="5400" dirty="0"/>
              <a:t>……………………………..!</a:t>
            </a:r>
          </a:p>
          <a:p>
            <a:r>
              <a:rPr lang="en-US" sz="5400" dirty="0"/>
              <a:t>I’m  a rat on  a mat.</a:t>
            </a:r>
          </a:p>
          <a:p>
            <a:r>
              <a:rPr lang="en-US" sz="5400" dirty="0"/>
              <a:t>……………………….?</a:t>
            </a:r>
          </a:p>
        </p:txBody>
      </p:sp>
    </p:spTree>
    <p:extLst>
      <p:ext uri="{BB962C8B-B14F-4D97-AF65-F5344CB8AC3E}">
        <p14:creationId xmlns:p14="http://schemas.microsoft.com/office/powerpoint/2010/main" val="329731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46" y="308696"/>
            <a:ext cx="6096000" cy="3857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Flowchart: Punched Tape 2"/>
          <p:cNvSpPr/>
          <p:nvPr/>
        </p:nvSpPr>
        <p:spPr>
          <a:xfrm rot="10800000" flipV="1">
            <a:off x="2847109" y="4447306"/>
            <a:ext cx="6774873" cy="2036620"/>
          </a:xfrm>
          <a:prstGeom prst="flowChartPunchedTape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/>
              <a:t>Thanks  to  all</a:t>
            </a:r>
          </a:p>
        </p:txBody>
      </p:sp>
    </p:spTree>
    <p:extLst>
      <p:ext uri="{BB962C8B-B14F-4D97-AF65-F5344CB8AC3E}">
        <p14:creationId xmlns:p14="http://schemas.microsoft.com/office/powerpoint/2010/main" val="320910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5019" y="1925784"/>
            <a:ext cx="10986654" cy="36009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>
                <a:solidFill>
                  <a:srgbClr val="FF0000"/>
                </a:solidFill>
              </a:rPr>
              <a:t>Rokshana</a:t>
            </a:r>
            <a:r>
              <a:rPr lang="en-US" sz="6600" dirty="0"/>
              <a:t> </a:t>
            </a:r>
            <a:r>
              <a:rPr lang="en-US" sz="6600" dirty="0" err="1">
                <a:solidFill>
                  <a:srgbClr val="FF0000"/>
                </a:solidFill>
              </a:rPr>
              <a:t>Aktar</a:t>
            </a:r>
            <a:endParaRPr lang="en-US" sz="6600" dirty="0">
              <a:solidFill>
                <a:srgbClr val="FF0000"/>
              </a:solidFill>
            </a:endParaRPr>
          </a:p>
          <a:p>
            <a:pPr algn="ctr"/>
            <a:r>
              <a:rPr lang="en-US" sz="4800" dirty="0">
                <a:solidFill>
                  <a:srgbClr val="002060"/>
                </a:solidFill>
              </a:rPr>
              <a:t>Assistant teacher</a:t>
            </a:r>
          </a:p>
          <a:p>
            <a:pPr algn="ctr"/>
            <a:r>
              <a:rPr lang="en-US" sz="5400" dirty="0" err="1">
                <a:solidFill>
                  <a:srgbClr val="7030A0"/>
                </a:solidFill>
              </a:rPr>
              <a:t>Patdha</a:t>
            </a:r>
            <a:r>
              <a:rPr lang="en-US" sz="5400" dirty="0">
                <a:solidFill>
                  <a:srgbClr val="7030A0"/>
                </a:solidFill>
              </a:rPr>
              <a:t> </a:t>
            </a:r>
            <a:r>
              <a:rPr lang="en-US" sz="5400" dirty="0" err="1">
                <a:solidFill>
                  <a:srgbClr val="7030A0"/>
                </a:solidFill>
              </a:rPr>
              <a:t>Noyapara</a:t>
            </a:r>
            <a:r>
              <a:rPr lang="en-US" sz="5400" dirty="0">
                <a:solidFill>
                  <a:srgbClr val="7030A0"/>
                </a:solidFill>
              </a:rPr>
              <a:t> Govt. Primary School</a:t>
            </a:r>
          </a:p>
          <a:p>
            <a:pPr algn="ctr"/>
            <a:r>
              <a:rPr lang="en-US" sz="6000" dirty="0" err="1">
                <a:solidFill>
                  <a:schemeClr val="accent6">
                    <a:lumMod val="50000"/>
                  </a:schemeClr>
                </a:solidFill>
              </a:rPr>
              <a:t>Kishoreganj</a:t>
            </a:r>
            <a:r>
              <a:rPr lang="en-US" sz="6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6000" dirty="0" err="1">
                <a:solidFill>
                  <a:schemeClr val="accent6">
                    <a:lumMod val="50000"/>
                  </a:schemeClr>
                </a:solidFill>
              </a:rPr>
              <a:t>sadar</a:t>
            </a: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5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564" y="556965"/>
            <a:ext cx="9822872" cy="594008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</a:rPr>
              <a:t>Class –one</a:t>
            </a:r>
          </a:p>
          <a:p>
            <a:r>
              <a:rPr lang="en-US" sz="6000" dirty="0">
                <a:solidFill>
                  <a:schemeClr val="accent5">
                    <a:lumMod val="75000"/>
                  </a:schemeClr>
                </a:solidFill>
              </a:rPr>
              <a:t>Subject –English</a:t>
            </a:r>
          </a:p>
          <a:p>
            <a:r>
              <a:rPr lang="en-US" sz="6000" dirty="0">
                <a:solidFill>
                  <a:srgbClr val="00B050"/>
                </a:solidFill>
              </a:rPr>
              <a:t>Unit -25, </a:t>
            </a:r>
            <a:r>
              <a:rPr lang="en-US" sz="6000" dirty="0">
                <a:solidFill>
                  <a:schemeClr val="accent2">
                    <a:lumMod val="75000"/>
                  </a:schemeClr>
                </a:solidFill>
              </a:rPr>
              <a:t>Lessons  1-3</a:t>
            </a:r>
          </a:p>
          <a:p>
            <a:r>
              <a:rPr lang="en-US" sz="8000" dirty="0">
                <a:solidFill>
                  <a:srgbClr val="00B0F0"/>
                </a:solidFill>
              </a:rPr>
              <a:t>Rhyme</a:t>
            </a:r>
            <a:endParaRPr lang="en-US" sz="6000" dirty="0">
              <a:solidFill>
                <a:srgbClr val="00B0F0"/>
              </a:solidFill>
            </a:endParaRPr>
          </a:p>
          <a:p>
            <a:r>
              <a:rPr lang="en-US" sz="6000" dirty="0">
                <a:solidFill>
                  <a:srgbClr val="7030A0"/>
                </a:solidFill>
              </a:rPr>
              <a:t>Time -40  minutes</a:t>
            </a:r>
          </a:p>
          <a:p>
            <a:r>
              <a:rPr lang="en-US" sz="6000" dirty="0">
                <a:solidFill>
                  <a:srgbClr val="FF0000"/>
                </a:solidFill>
              </a:rPr>
              <a:t>22/01/2020</a:t>
            </a:r>
          </a:p>
        </p:txBody>
      </p:sp>
    </p:spTree>
    <p:extLst>
      <p:ext uri="{BB962C8B-B14F-4D97-AF65-F5344CB8AC3E}">
        <p14:creationId xmlns:p14="http://schemas.microsoft.com/office/powerpoint/2010/main" val="42600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4216" y="822960"/>
            <a:ext cx="7623055" cy="83099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Students will be able to ……..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7792" y="3246619"/>
            <a:ext cx="10030264" cy="1446550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7030A0"/>
                </a:solidFill>
              </a:rPr>
              <a:t>4.1.1 Enjoy the rhythm and music of simple rhymes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5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9167" y="627017"/>
            <a:ext cx="8229600" cy="8309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</a:rPr>
              <a:t>Do you like to see some picture?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5"/>
          <a:stretch/>
        </p:blipFill>
        <p:spPr>
          <a:xfrm>
            <a:off x="901609" y="2413458"/>
            <a:ext cx="1924050" cy="22813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2357437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6382" y="2357437"/>
            <a:ext cx="3284769" cy="213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1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9772" y="679269"/>
            <a:ext cx="4258492" cy="92333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accent2">
                    <a:lumMod val="75000"/>
                  </a:schemeClr>
                </a:solidFill>
              </a:rPr>
              <a:t>Let’s see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772" y="2001585"/>
            <a:ext cx="4114800" cy="296229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076994" y="5133702"/>
            <a:ext cx="81773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Ring……. Ring…… it’s  the  phone!</a:t>
            </a:r>
          </a:p>
        </p:txBody>
      </p:sp>
    </p:spTree>
    <p:extLst>
      <p:ext uri="{BB962C8B-B14F-4D97-AF65-F5344CB8AC3E}">
        <p14:creationId xmlns:p14="http://schemas.microsoft.com/office/powerpoint/2010/main" val="98349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44091" y="3788228"/>
            <a:ext cx="71715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Hello  </a:t>
            </a:r>
            <a:r>
              <a:rPr lang="en-US" sz="6000" dirty="0" err="1">
                <a:solidFill>
                  <a:srgbClr val="FF0000"/>
                </a:solidFill>
              </a:rPr>
              <a:t>hello</a:t>
            </a:r>
            <a:r>
              <a:rPr lang="en-US" sz="6000" dirty="0">
                <a:solidFill>
                  <a:srgbClr val="FF0000"/>
                </a:solidFill>
              </a:rPr>
              <a:t>!</a:t>
            </a:r>
          </a:p>
          <a:p>
            <a:r>
              <a:rPr lang="en-US" sz="6000" dirty="0">
                <a:solidFill>
                  <a:srgbClr val="7030A0"/>
                </a:solidFill>
              </a:rPr>
              <a:t>I am a rat on a mat.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921" y="3424237"/>
            <a:ext cx="238158" cy="9526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28" y="471740"/>
            <a:ext cx="5430653" cy="331648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4686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65269" y="4349931"/>
            <a:ext cx="4924698" cy="1015663"/>
          </a:xfrm>
          <a:prstGeom prst="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/>
              <a:t>Is this the cat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65779" y="5603965"/>
            <a:ext cx="5533194" cy="1015663"/>
          </a:xfrm>
          <a:prstGeom prst="rect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</a:rPr>
              <a:t>I’m a cat in a hat.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381" y="471814"/>
            <a:ext cx="4336474" cy="3341977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846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5920" y="5277394"/>
            <a:ext cx="7968343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accent6">
                    <a:lumMod val="50000"/>
                  </a:schemeClr>
                </a:solidFill>
              </a:rPr>
              <a:t>But I’m not at home!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509" y="401781"/>
            <a:ext cx="3748527" cy="433647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9191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218</Words>
  <Application>Microsoft Office PowerPoint</Application>
  <PresentationFormat>Widescreen</PresentationFormat>
  <Paragraphs>52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Stencil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139</cp:revision>
  <dcterms:created xsi:type="dcterms:W3CDTF">2020-01-21T08:40:28Z</dcterms:created>
  <dcterms:modified xsi:type="dcterms:W3CDTF">2020-01-27T01:52:40Z</dcterms:modified>
</cp:coreProperties>
</file>