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2" r:id="rId9"/>
    <p:sldId id="275" r:id="rId10"/>
    <p:sldId id="263" r:id="rId11"/>
    <p:sldId id="270" r:id="rId12"/>
    <p:sldId id="272" r:id="rId13"/>
    <p:sldId id="273" r:id="rId14"/>
    <p:sldId id="264" r:id="rId15"/>
    <p:sldId id="269" r:id="rId16"/>
    <p:sldId id="271" r:id="rId17"/>
    <p:sldId id="27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61770" autoAdjust="0"/>
  </p:normalViewPr>
  <p:slideViewPr>
    <p:cSldViewPr snapToGrid="0">
      <p:cViewPr varScale="1">
        <p:scale>
          <a:sx n="40" d="100"/>
          <a:sy n="40" d="100"/>
        </p:scale>
        <p:origin x="17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7E173-C946-48B4-B517-A60A1E07105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16ED7-E26F-42B9-874B-E2FE11A0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7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16ED7-E26F-42B9-874B-E2FE11A07E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16ED7-E26F-42B9-874B-E2FE11A07E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16ED7-E26F-42B9-874B-E2FE11A07E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81F-DE25-4748-BF61-FB9CF8EAA5B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F47-EE10-46F5-8488-05B3E3C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7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81F-DE25-4748-BF61-FB9CF8EAA5B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F47-EE10-46F5-8488-05B3E3C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9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81F-DE25-4748-BF61-FB9CF8EAA5B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F47-EE10-46F5-8488-05B3E3C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7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81F-DE25-4748-BF61-FB9CF8EAA5B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F47-EE10-46F5-8488-05B3E3C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81F-DE25-4748-BF61-FB9CF8EAA5B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F47-EE10-46F5-8488-05B3E3C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6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81F-DE25-4748-BF61-FB9CF8EAA5B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F47-EE10-46F5-8488-05B3E3C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2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81F-DE25-4748-BF61-FB9CF8EAA5B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F47-EE10-46F5-8488-05B3E3C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8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81F-DE25-4748-BF61-FB9CF8EAA5B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F47-EE10-46F5-8488-05B3E3C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9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81F-DE25-4748-BF61-FB9CF8EAA5B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F47-EE10-46F5-8488-05B3E3C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2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81F-DE25-4748-BF61-FB9CF8EAA5B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F47-EE10-46F5-8488-05B3E3C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8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81F-DE25-4748-BF61-FB9CF8EAA5B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F47-EE10-46F5-8488-05B3E3C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6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5E81F-DE25-4748-BF61-FB9CF8EAA5B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6F47-EE10-46F5-8488-05B3E3C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4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85" y="231547"/>
            <a:ext cx="5428681" cy="408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29" y="4956313"/>
            <a:ext cx="8004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ফুলের শুভেচ্ছা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0" t="8754" r="52200" b="-8754"/>
          <a:stretch/>
        </p:blipFill>
        <p:spPr>
          <a:xfrm>
            <a:off x="4823072" y="1906883"/>
            <a:ext cx="1355407" cy="3133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1" t="8754" r="2165" b="-8754"/>
          <a:stretch/>
        </p:blipFill>
        <p:spPr>
          <a:xfrm>
            <a:off x="6178479" y="1906378"/>
            <a:ext cx="1417321" cy="3133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9312" y="4676459"/>
            <a:ext cx="5406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810" y="5259398"/>
            <a:ext cx="5605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কয়ভাগ হলো?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932" y="5934670"/>
            <a:ext cx="3896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ভাগ।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5345" y="1288473"/>
            <a:ext cx="103285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যখন আমরা একটি বস্তুকে সমান ২ অংশে ভাগ করি,আমরা প্রত্যেক অংশকে অর্ধেক বা দুই ভাগের এক বলি এবং লিখি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01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9862" y="436418"/>
            <a:ext cx="5283774" cy="37199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3" idx="2"/>
          </p:cNvCxnSpPr>
          <p:nvPr/>
        </p:nvCxnSpPr>
        <p:spPr>
          <a:xfrm flipH="1">
            <a:off x="4631749" y="529937"/>
            <a:ext cx="12987" cy="362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26228" y="2348346"/>
            <a:ext cx="5237017" cy="20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20058" y="446809"/>
            <a:ext cx="2658774" cy="1911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8345" y="4795897"/>
            <a:ext cx="4925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কয়ভাগ করা হয়েছে?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 ভাগ 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 ভাগ রঙ করা হয়েছে?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ভাগ।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748145"/>
            <a:ext cx="11242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আমরা একটি বস্তুকে সমান ৪অংশে ভাগ করি,আমরা এই অংশগুলোর একটিকে এক চতুর্থাংশ বা চার ভাগের এক বলি এবংলিখি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১/৪।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" y="426720"/>
            <a:ext cx="1139952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05" y="2244436"/>
            <a:ext cx="1116814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১---পূর্ণ বস্তু।</a:t>
            </a:r>
          </a:p>
          <a:p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১/২ --- দুই ভাগের এক ভাগ বা অর্ধেক।</a:t>
            </a:r>
          </a:p>
          <a:p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১/৪--- চার ভাগের এক ভাগ বা এক চতুর্থাংশ।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450" y="741767"/>
            <a:ext cx="10555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এবংদুই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52122" y="6202018"/>
            <a:ext cx="19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58208" y="3421508"/>
            <a:ext cx="4631635" cy="65353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0"/>
            <a:endCxn id="8" idx="2"/>
          </p:cNvCxnSpPr>
          <p:nvPr/>
        </p:nvCxnSpPr>
        <p:spPr>
          <a:xfrm>
            <a:off x="5874026" y="3421508"/>
            <a:ext cx="0" cy="6535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93304" y="4087242"/>
            <a:ext cx="1093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দল নিচের ছবিটি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আঁক এবং চার ভাগের এক ভাগ রংকর।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48678" y="5915317"/>
            <a:ext cx="9382539" cy="80353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520068" y="5890518"/>
            <a:ext cx="39757" cy="803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50810" y="5915317"/>
            <a:ext cx="0" cy="803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9044609" y="5915317"/>
            <a:ext cx="39756" cy="803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20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1273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646" y="328298"/>
            <a:ext cx="11838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 কর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92" y="967403"/>
            <a:ext cx="2306781" cy="1974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5"/>
          <a:stretch/>
        </p:blipFill>
        <p:spPr>
          <a:xfrm>
            <a:off x="2320636" y="3140456"/>
            <a:ext cx="1267690" cy="2015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60" b="31579"/>
          <a:stretch/>
        </p:blipFill>
        <p:spPr>
          <a:xfrm>
            <a:off x="2481695" y="5257798"/>
            <a:ext cx="1309255" cy="135081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71755" y="1397185"/>
            <a:ext cx="103909" cy="5338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13367" y="1397185"/>
            <a:ext cx="483669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১/২</a:t>
            </a:r>
          </a:p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১/৪</a:t>
            </a:r>
          </a:p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1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0794 -0.5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-2.708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259080"/>
            <a:ext cx="5181600" cy="4130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3760" y="4572000"/>
            <a:ext cx="512064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861" y="649357"/>
            <a:ext cx="10747513" cy="4708981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মোছাঃহেফজাতুল মানসিয়া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আড়ানগর সরকারি প্রাথমিক বিদ্যালয়।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ধামইরহাট,নওগাঁ।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30" y="609600"/>
            <a:ext cx="11237844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গণিত</a:t>
            </a:r>
          </a:p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</a:t>
            </a:r>
          </a:p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শিরোনামঃভগ্নাংশ</a:t>
            </a:r>
          </a:p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পাঠ্যাংশঃভগ্নাংশ</a:t>
            </a:r>
          </a:p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তারিখঃ২৪-০১-২০২০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636104"/>
            <a:ext cx="11211339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.1.1</a:t>
            </a: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বস্তুর অর্ধেক চিনে বলতে পারবে।</a:t>
            </a:r>
            <a:endParaRPr lang="en-US" sz="6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19.2.1</a:t>
            </a: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চার ভাগের এক ভাগ চিনে </a:t>
            </a:r>
          </a:p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অর্ধেককে ১/২,চার ভাগের একভাগকে ১/৪ </a:t>
            </a:r>
          </a:p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তা চিনে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0471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94232"/>
              </p:ext>
            </p:extLst>
          </p:nvPr>
        </p:nvGraphicFramePr>
        <p:xfrm>
          <a:off x="4206240" y="1832927"/>
          <a:ext cx="4384228" cy="3699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240" y="1832927"/>
                        <a:ext cx="4384228" cy="3699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2960" y="276076"/>
            <a:ext cx="9403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দেখি।</a:t>
            </a:r>
            <a:endParaRPr lang="en-US" sz="72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080" y="822960"/>
            <a:ext cx="106832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আমরা ছবি দেখি।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928191"/>
            <a:ext cx="5506278" cy="387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0"/>
          <a:stretch/>
        </p:blipFill>
        <p:spPr>
          <a:xfrm>
            <a:off x="6162261" y="1928190"/>
            <a:ext cx="2862470" cy="38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348" y="636104"/>
            <a:ext cx="11330609" cy="186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পাঠঃভগ্নাংশ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" y="868680"/>
            <a:ext cx="10911840" cy="41549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চক,কাঠি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8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1579"/>
            <a:ext cx="115262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রেজা ও মিনার একটি আপেল আছে। আপেলটি কীভাবে ভাগ করলে দুজনেই সমান</a:t>
            </a:r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 পাবে?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233</Words>
  <Application>Microsoft Office PowerPoint</Application>
  <PresentationFormat>Widescreen</PresentationFormat>
  <Paragraphs>60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 PC09</dc:creator>
  <cp:lastModifiedBy>PTI PC09</cp:lastModifiedBy>
  <cp:revision>85</cp:revision>
  <dcterms:created xsi:type="dcterms:W3CDTF">2020-01-23T04:44:19Z</dcterms:created>
  <dcterms:modified xsi:type="dcterms:W3CDTF">2020-01-27T05:07:02Z</dcterms:modified>
</cp:coreProperties>
</file>