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9" r:id="rId8"/>
    <p:sldId id="270" r:id="rId9"/>
    <p:sldId id="265" r:id="rId10"/>
    <p:sldId id="274" r:id="rId11"/>
    <p:sldId id="275" r:id="rId12"/>
    <p:sldId id="279" r:id="rId13"/>
    <p:sldId id="276" r:id="rId14"/>
    <p:sldId id="278" r:id="rId15"/>
    <p:sldId id="268" r:id="rId16"/>
    <p:sldId id="271" r:id="rId17"/>
    <p:sldId id="272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5FC6-0ACD-421C-B566-EC005871902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5535-D04C-4BCA-B60D-F2C7BB6F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4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5FC6-0ACD-421C-B566-EC005871902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5535-D04C-4BCA-B60D-F2C7BB6F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1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5FC6-0ACD-421C-B566-EC005871902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5535-D04C-4BCA-B60D-F2C7BB6F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0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5FC6-0ACD-421C-B566-EC005871902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5535-D04C-4BCA-B60D-F2C7BB6F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2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5FC6-0ACD-421C-B566-EC005871902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5535-D04C-4BCA-B60D-F2C7BB6F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0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5FC6-0ACD-421C-B566-EC005871902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5535-D04C-4BCA-B60D-F2C7BB6F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0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5FC6-0ACD-421C-B566-EC005871902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5535-D04C-4BCA-B60D-F2C7BB6F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5FC6-0ACD-421C-B566-EC005871902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5535-D04C-4BCA-B60D-F2C7BB6F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5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5FC6-0ACD-421C-B566-EC005871902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5535-D04C-4BCA-B60D-F2C7BB6F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0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5FC6-0ACD-421C-B566-EC005871902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5535-D04C-4BCA-B60D-F2C7BB6F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1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5FC6-0ACD-421C-B566-EC005871902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5535-D04C-4BCA-B60D-F2C7BB6F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8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05FC6-0ACD-421C-B566-EC005871902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F5535-D04C-4BCA-B60D-F2C7BB6F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5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74" y="1343167"/>
            <a:ext cx="5514833" cy="5514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8293" y="218365"/>
            <a:ext cx="562287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29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73" y="177990"/>
            <a:ext cx="6707786" cy="4504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6656" y="4872250"/>
            <a:ext cx="402609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সেচ পাম্প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3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46" y="846161"/>
            <a:ext cx="7361892" cy="3822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94579" y="5295331"/>
            <a:ext cx="3684896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রোপন যন্ত্র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19" y="626483"/>
            <a:ext cx="5363570" cy="4017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8919" y="5554639"/>
            <a:ext cx="2838735" cy="7694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দুধদোহন যন্ত্র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9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70" y="368490"/>
            <a:ext cx="7855046" cy="4418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9236" y="5199796"/>
            <a:ext cx="491319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 কাটার যন্ত্র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0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76" y="1357657"/>
            <a:ext cx="5610864" cy="34408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7851" y="5650173"/>
            <a:ext cx="4244453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প্রজনন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9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9898" y="368489"/>
            <a:ext cx="5745707" cy="76944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4333" y="2797792"/>
            <a:ext cx="8407021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 ব্যবহার করে আধুনিক কৃষি প্রযুক্তি সম্পর্কে তিনটি বাক্য লেখ?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9898" y="4817659"/>
            <a:ext cx="682388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 প্রযুক্তি,উচ্চ ফলনশীল,শস্য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3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3" grpId="1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686" y="1419367"/>
            <a:ext cx="7724633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সংযোগস্থাপন</a:t>
            </a:r>
          </a:p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পৃঃ৬৬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9966" y="3493826"/>
            <a:ext cx="749262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</a:rPr>
              <a:t>১</a:t>
            </a:r>
            <a:r>
              <a:rPr lang="en-US" sz="5400" dirty="0" smtClean="0">
                <a:solidFill>
                  <a:srgbClr val="00B050"/>
                </a:solidFill>
              </a:rPr>
              <a:t>.</a:t>
            </a:r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প্রযুক্তির ৫টি ব্যবহার লেখ?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0372" y="614150"/>
            <a:ext cx="5431809" cy="186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5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57100" y="854313"/>
            <a:ext cx="5543721" cy="5086853"/>
            <a:chOff x="3466532" y="813370"/>
            <a:chExt cx="5543721" cy="50868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6532" y="813370"/>
              <a:ext cx="5227093" cy="5086853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 rot="19938160">
              <a:off x="4069763" y="3830893"/>
              <a:ext cx="4940490" cy="1993126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15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11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657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5279" y="750627"/>
            <a:ext cx="7301552" cy="3170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মোছাঃআজমিয়ারা খাতুন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পুড়ইল সরকারি প্রাথমিক বিদ্যালয়।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ঘোড়াঘাট,দিনাজপুর।</a:t>
            </a:r>
          </a:p>
        </p:txBody>
      </p:sp>
    </p:spTree>
    <p:extLst>
      <p:ext uri="{BB962C8B-B14F-4D97-AF65-F5344CB8AC3E}">
        <p14:creationId xmlns:p14="http://schemas.microsoft.com/office/powerpoint/2010/main" val="7362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9302" y="627799"/>
            <a:ext cx="5076967" cy="7642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9302" y="2497540"/>
            <a:ext cx="5622877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বিজ্ঞান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সময়ঃ৩০ মিনিট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পাঠ্যাংশঃকৃষিতে প্রযুক্তি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01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0120" y="1228298"/>
            <a:ext cx="6264322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শিখনফলঃ১০</a:t>
            </a:r>
            <a:r>
              <a:rPr lang="en-US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কৃষিতে প্রযুক্তির ব্যবহার বর্ণনা করতে পারবে।</a:t>
            </a:r>
            <a:endParaRPr lang="en-US" sz="44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21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7290" y="914401"/>
            <a:ext cx="7055893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962701"/>
              </p:ext>
            </p:extLst>
          </p:nvPr>
        </p:nvGraphicFramePr>
        <p:xfrm>
          <a:off x="4572000" y="2454795"/>
          <a:ext cx="2782487" cy="2347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2454795"/>
                        <a:ext cx="2782487" cy="2347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617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813" y="1282890"/>
            <a:ext cx="6346208" cy="83099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পাঠঃকৃষিতে প্রযুক্তি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2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178834"/>
              </p:ext>
            </p:extLst>
          </p:nvPr>
        </p:nvGraphicFramePr>
        <p:xfrm>
          <a:off x="2292824" y="2703248"/>
          <a:ext cx="7492622" cy="2824095"/>
        </p:xfrm>
        <a:graphic>
          <a:graphicData uri="http://schemas.openxmlformats.org/drawingml/2006/table">
            <a:tbl>
              <a:tblPr firstRow="1" bandRow="1"/>
              <a:tblGrid>
                <a:gridCol w="3746311"/>
                <a:gridCol w="3746311"/>
              </a:tblGrid>
              <a:tr h="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কৃষিকাজ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ব্যবহৃত</a:t>
                      </a:r>
                      <a:r>
                        <a:rPr lang="bn-BD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প্রযুক্তি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ধানক্ষেত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সবজিক্ষেত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20975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ফলের বাগান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83893" y="504967"/>
            <a:ext cx="627797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ছকের মতো একটি ছক করি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893" y="1064525"/>
            <a:ext cx="5841242" cy="3477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ছকটিতে কৃষিক্ষেত্রে ব্যবহৃত প্রযুক্তির একটি তালিকা তৈরি কর?</a:t>
            </a:r>
          </a:p>
          <a:p>
            <a:r>
              <a:rPr lang="bn-BD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২।সহপাঠিদের সাথে আলোচনা করে কাজটি সম্পন্ন কর?</a:t>
            </a:r>
            <a:endParaRPr lang="en-US" sz="4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2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0704" y="204718"/>
            <a:ext cx="7069540" cy="76944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680" y="1266093"/>
            <a:ext cx="8434751" cy="562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0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122</Words>
  <Application>Microsoft Office PowerPoint</Application>
  <PresentationFormat>Widescreen</PresentationFormat>
  <Paragraphs>36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60</cp:revision>
  <dcterms:created xsi:type="dcterms:W3CDTF">2020-01-21T06:48:10Z</dcterms:created>
  <dcterms:modified xsi:type="dcterms:W3CDTF">2020-01-22T22:44:33Z</dcterms:modified>
</cp:coreProperties>
</file>