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71" r:id="rId10"/>
    <p:sldId id="263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693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স্বাগতম</a:t>
            </a:r>
            <a:endParaRPr lang="en-US" sz="115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00101_145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49276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সমদ্বিবাহু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ত্রিভুজের দুইটি বাহু সমান তাকে সমদ্বিবাহু ত্রিভুজ বলে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3439695" cy="354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295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ত্রিভুজের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নয় তাকে বিষমবাহু ত্রিভুজ বলে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819400"/>
            <a:ext cx="55626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347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5952"/>
            <a:ext cx="3505199" cy="48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0960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19400"/>
            <a:ext cx="815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শিক্ষার্থীদের তিনটি দলে ভাগ করে  পাঠ্যবইয়ের ১৫৫ পৃষ্ঠা থেকে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১ম দলকে সমবাহু ত্রিভুজ বের করতে বলবো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২য় দলকে সমদ্বিবাহু ত্রিভুজ বের করতে বলবো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৩য় দলকে বিষমবাহু ত্রিভুজ বের করতে বলবো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19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 সমবাহু ত্রিভুজ 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33400"/>
            <a:ext cx="4419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4102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ত্রিভুজে কয়টি বাহু প্রয়োজন ?বাহুভেদে ত্রিভুজ কত প্রকার ও কী কী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457200"/>
            <a:ext cx="5943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3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90602_091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4384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33400"/>
            <a:ext cx="5410200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096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শিক্ষক পরিচিতি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502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মাসুদুর রহমান সুজন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৭২ নং ডহরনগর সরকারি প্রাথমিক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বোয়ালমারী,ফরিদপুর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মুঠোফোন : ০১৭১৩৬৮৯৮৩৬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 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rmasudur011@gmail.com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jan 10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62200"/>
            <a:ext cx="270163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62200"/>
            <a:ext cx="6934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বাহুভেদে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সময়: ৪০ 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শিখনফল: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সমবাহু, সমদ্বিবাহু ও বিষমবাহু ত্রিভুজ কী তা বলতে পারবে এবং ছবি দেখে শনাক্ত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ffa jal and different size Hilsa.jpg"/>
          <p:cNvPicPr>
            <a:picLocks noChangeAspect="1"/>
          </p:cNvPicPr>
          <p:nvPr/>
        </p:nvPicPr>
        <p:blipFill>
          <a:blip r:embed="rId2" cstate="print"/>
          <a:srcRect l="-2586" t="-34188" r="50953"/>
          <a:stretch>
            <a:fillRect/>
          </a:stretch>
        </p:blipFill>
        <p:spPr>
          <a:xfrm>
            <a:off x="304800" y="838200"/>
            <a:ext cx="4018184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road-logic-blue-us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38200"/>
            <a:ext cx="4267695" cy="2440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4343400" cy="25908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713871" y="422030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V="1">
            <a:off x="3810000" y="3810000"/>
            <a:ext cx="87923" cy="269631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657600" y="4038600"/>
            <a:ext cx="2743200" cy="2057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ত্রিভুজ</a:t>
            </a:r>
            <a:endParaRPr lang="en-US" sz="13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28600" y="304800"/>
            <a:ext cx="8686800" cy="4267200"/>
          </a:xfrm>
          <a:prstGeom prst="triangle">
            <a:avLst>
              <a:gd name="adj" fmla="val 5019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019800" y="1066800"/>
            <a:ext cx="2667000" cy="1828800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6019800" y="3505200"/>
            <a:ext cx="2514600" cy="2667000"/>
          </a:xfrm>
          <a:prstGeom prst="rt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667000" y="3810000"/>
            <a:ext cx="1752600" cy="2209800"/>
          </a:xfrm>
          <a:prstGeom prst="triangle">
            <a:avLst>
              <a:gd name="adj" fmla="val 4452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43086" y="3161938"/>
            <a:ext cx="45719" cy="45719"/>
          </a:xfrm>
          <a:custGeom>
            <a:avLst/>
            <a:gdLst>
              <a:gd name="connsiteX0" fmla="*/ 0 w 145143"/>
              <a:gd name="connsiteY0" fmla="*/ 87086 h 87086"/>
              <a:gd name="connsiteX1" fmla="*/ 130628 w 145143"/>
              <a:gd name="connsiteY1" fmla="*/ 14515 h 87086"/>
              <a:gd name="connsiteX2" fmla="*/ 145143 w 145143"/>
              <a:gd name="connsiteY2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43" h="87086">
                <a:moveTo>
                  <a:pt x="0" y="87086"/>
                </a:moveTo>
                <a:cubicBezTo>
                  <a:pt x="106558" y="51567"/>
                  <a:pt x="65449" y="79694"/>
                  <a:pt x="130628" y="14515"/>
                </a:cubicBezTo>
                <a:lnTo>
                  <a:pt x="14514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5-cm-ruler-234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971728" y="1352727"/>
            <a:ext cx="4610457" cy="2667000"/>
          </a:xfrm>
          <a:prstGeom prst="rect">
            <a:avLst/>
          </a:prstGeom>
        </p:spPr>
      </p:pic>
      <p:pic>
        <p:nvPicPr>
          <p:cNvPr id="11" name="Picture 10" descr="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9802" y="1143000"/>
            <a:ext cx="335184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8915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উপস্থাপন  </a:t>
            </a:r>
          </a:p>
          <a:p>
            <a:endParaRPr lang="bn-IN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তিনটি বাহু দ্বারা আবদ্ধ ক্ষেত্রকে ত্রিভুজ বলে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ত্রিভুজের কতটি বাহু সমান তার উপর ভিত্তি করে ত্রিভুজকে তিনটি নাম দেওয়া হয়েছে 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সমবাহু ত্রিভুজ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সমদ্বিবাহু ত্রিভুজ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বিষমবাহু ত্রিভুজ 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4800600" cy="12192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সমবাহু ত্রিভুজ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ত্রিভুজের তিনটি বাহু সমান তাকে সমবাহু ত্রিভুজ বলে 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isspng-equilateral-triangle-equilateral-polygon-isosceles-5af29e5e045819.801570611525849694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438400"/>
            <a:ext cx="4572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212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use</cp:lastModifiedBy>
  <cp:revision>73</cp:revision>
  <dcterms:created xsi:type="dcterms:W3CDTF">2006-08-16T00:00:00Z</dcterms:created>
  <dcterms:modified xsi:type="dcterms:W3CDTF">2020-01-27T06:19:40Z</dcterms:modified>
</cp:coreProperties>
</file>