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72" r:id="rId3"/>
    <p:sldId id="260" r:id="rId4"/>
    <p:sldId id="273" r:id="rId5"/>
    <p:sldId id="281" r:id="rId6"/>
    <p:sldId id="256" r:id="rId7"/>
    <p:sldId id="257" r:id="rId8"/>
    <p:sldId id="258" r:id="rId9"/>
    <p:sldId id="259" r:id="rId10"/>
    <p:sldId id="268" r:id="rId11"/>
    <p:sldId id="276" r:id="rId12"/>
    <p:sldId id="280" r:id="rId13"/>
    <p:sldId id="289" r:id="rId14"/>
    <p:sldId id="278" r:id="rId15"/>
    <p:sldId id="279" r:id="rId16"/>
    <p:sldId id="290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2C45-282E-4002-935D-8671354923E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25F1-EA76-4203-A888-196C06F4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E27D5-45E7-45AC-A30E-52E60D12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9885-5EE3-452D-81F9-E6F8B30C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F3B53-24D6-4419-8B50-72A6EAE8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A88D-674C-40B5-BADE-87356903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5313-55A8-455E-A405-E8AD3FF1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688D-C4FC-4815-AD32-AD89AB8C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D053-C43F-460F-B559-C745FD4E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B7EC2-F096-4276-85EB-EA0A354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63AB0-6A69-4377-B1D1-8CB56D9D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5CFD6-122F-479E-AA21-2176226D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A117-F84B-4BAB-855E-C07B2B6E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A94B8-2004-409A-9FD8-E25A57A05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B2B8E-F661-459E-8E96-3E2C47CD9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0748-D72F-4A1A-A6EF-FA36958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3E8B-AC89-445D-8E33-B0A00109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66BC2-7A8D-4768-89B9-01A09507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3374-0A45-440E-9DEC-47537AA9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A38B-0A14-4679-A553-9FF5B557B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39DBD-8DB1-49C5-847C-0B907C4F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9ACBA-6212-4195-8161-94387703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A481B-EFB0-4E24-8E48-2C4038A1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559F-EF75-458B-A849-9A11E01D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60FE3-13A7-41EE-BD1C-50072BD37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002A-5802-4261-903A-3320A3D4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F2B4E-F56D-4C3F-B929-91E64C1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945A-EAC8-484A-A926-7F560868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CFCE-CCB2-4E81-AB7D-40D6B6AB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A5BB-1D08-4B8F-95C5-45FB1E04A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4366D-4796-488D-B195-4FD1AA176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53B44-20DE-4EAF-9D1E-8F4FDC04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89357-1271-4110-8952-6CE11870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644C-C051-4016-BB36-5FB5F206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6DFA-E3BC-4457-B70B-18743615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4969B-0F6A-473C-931F-7DA5ECE4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1A2C2-08E2-4D19-9B60-EF647753D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8156E-3E7D-4EEF-9511-012038FCE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6A06C-44DC-4CCB-B7C9-E0A7F812A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B1068-54E9-421D-88FA-3669C247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59EF6-0B14-479E-9142-FE8F9BE0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F193E-E836-4B54-B83B-B406AF1D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4508-893B-490F-AAD1-A3610A70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FE901-4FC2-497A-9667-946D19E1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08740-BD9A-404E-A203-E4509ADA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D094E-401B-47AC-8A0D-BA6352A9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9CFD0-A0BE-46F7-8D0D-32B979A8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4B503-0C5F-42AD-A576-532A2E5F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9CFB-1DEB-4F07-AB92-11FF012F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C17A-C3D2-4684-83CF-29031148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BD09-EC1B-486E-AD3C-AA2808D3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04EDC-AE43-4349-99B5-7920C21A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7A14F-E04E-42E2-8227-44CCFAE2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5DCD2-708F-4E80-B824-3948E995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F796-FF44-4EA6-A9BA-48CFFC80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51EF-8AEE-4874-ABDB-6A14351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D638F-6659-4882-8BA8-9A69D67C6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BF220-C59E-46F2-8B4E-FE6C983D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92F5C-FF4F-46CB-AC36-FF92B0AC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2E196-492F-44FA-86BD-CB3D2FA1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6549D-4E82-40D7-9267-6D0F3CEF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7ABCC-1F1C-42A1-9672-E14C9DAB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DA88F-9E96-4ADE-AD15-52CCF869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0536-A872-4B9B-8887-427443305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1557-D369-42EB-B3E4-F0E7E757821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F542-220E-425A-93E9-BE8389BC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8FE1-11DB-4255-B42F-DE326257A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E0D-C5D2-48F4-958C-A2AB73BB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274" y="297583"/>
            <a:ext cx="795519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72" y="1541310"/>
            <a:ext cx="6568456" cy="4926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502920"/>
            <a:ext cx="5029200" cy="6832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 আদর্শ পাঠ       </a:t>
            </a:r>
            <a:endParaRPr lang="en-US" sz="384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1" y="1325881"/>
            <a:ext cx="5943599" cy="4626428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আতা গাছে তোপাখি সম্প্ন্ন">
            <a:hlinkClick r:id="" action="ppaction://media"/>
            <a:extLst>
              <a:ext uri="{FF2B5EF4-FFF2-40B4-BE49-F238E27FC236}">
                <a16:creationId xmlns:a16="http://schemas.microsoft.com/office/drawing/2014/main" id="{57D01720-DE8F-4923-8AAB-635E22E3F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17885" y="3071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033" y="180838"/>
            <a:ext cx="8601710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400" b="1" dirty="0">
                <a:solidFill>
                  <a:prstClr val="black"/>
                </a:solidFill>
                <a:latin typeface="NikoshBAN"/>
              </a:rPr>
              <a:t>শিক্ষক এবং শিক্ষার্থীর মিলিত পাঠ। শিক্ষক পড়বে এবং শিক্ষার্থী শুনবে ও সরবে বলবে।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6C7876-E9A4-42A6-89FB-342F219D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207" y="2526522"/>
            <a:ext cx="4874155" cy="3655617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502920"/>
            <a:ext cx="5029200" cy="68326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    </a:t>
            </a:r>
            <a:endParaRPr lang="en-US" sz="384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389" y="1339123"/>
            <a:ext cx="5956422" cy="446731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9837" y="206479"/>
            <a:ext cx="1919563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9151" y="1487278"/>
            <a:ext cx="4751392" cy="3416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 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 পর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অন্যেরা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সবাই ছবি ও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8" y="2207438"/>
            <a:ext cx="4360357" cy="32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7322" y="637473"/>
            <a:ext cx="3749040" cy="1311128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92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       </a:t>
            </a:r>
            <a:endParaRPr lang="en-US" sz="792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4889" y="583844"/>
            <a:ext cx="3263816" cy="2447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F9BF8E-C0C5-4568-BE2C-13B1F843A97A}"/>
              </a:ext>
            </a:extLst>
          </p:cNvPr>
          <p:cNvSpPr txBox="1"/>
          <p:nvPr/>
        </p:nvSpPr>
        <p:spPr>
          <a:xfrm>
            <a:off x="3437322" y="3429001"/>
            <a:ext cx="4206240" cy="20867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648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1558" y="856455"/>
            <a:ext cx="2379074" cy="92333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272" y="2314473"/>
            <a:ext cx="8675878" cy="3785652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>
                <a:solidFill>
                  <a:prstClr val="black"/>
                </a:solidFill>
                <a:latin typeface="NikoshBAN"/>
              </a:rPr>
              <a:t>পাঠে উল্লেখিত ছড়া</a:t>
            </a:r>
            <a:r>
              <a:rPr lang="as-IN" sz="4800" b="1" dirty="0">
                <a:solidFill>
                  <a:prstClr val="black"/>
                </a:solidFill>
                <a:latin typeface="NikoshBAN"/>
              </a:rPr>
              <a:t>ট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ি শিক্ষার্থীদের দলে এবং প্রত্যেক কে আলাদা ভাবে স্পষ্ট ও শুদ্ধভাবে উচ্চারন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করে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বলতে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বলব।</a:t>
            </a:r>
          </a:p>
        </p:txBody>
      </p:sp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736" y="883709"/>
            <a:ext cx="3549650" cy="89255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5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3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9280" y="2754409"/>
            <a:ext cx="4234562" cy="2092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333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দুর্বল শিক্ষার্থী চিহ্নিত করে নিরাময়মূলক ব্যবস্থা গ্রহন করব।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126435"/>
            <a:ext cx="4044950" cy="46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7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084322"/>
            <a:ext cx="11861442" cy="574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31"/>
          <p:cNvSpPr txBox="1"/>
          <p:nvPr/>
        </p:nvSpPr>
        <p:spPr>
          <a:xfrm>
            <a:off x="646627" y="126663"/>
            <a:ext cx="48011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2766" y="5143349"/>
            <a:ext cx="562806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9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9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9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880" y="777241"/>
            <a:ext cx="377571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684" y="3141893"/>
            <a:ext cx="4045477" cy="26776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আহসানহাবীব</a:t>
            </a:r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৩৩ 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ডিক্রীরচর</a:t>
            </a:r>
            <a:r>
              <a:rPr lang="en-US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সদরপুর</a:t>
            </a:r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36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মোবাঃ ০১৭১</a:t>
            </a:r>
            <a:r>
              <a:rPr lang="en-US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৮৯৮৫৮২৮</a:t>
            </a:r>
            <a:r>
              <a:rPr lang="bn-BD" sz="336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। </a:t>
            </a:r>
            <a:endParaRPr lang="en-US" sz="336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160" y="3567518"/>
            <a:ext cx="3840480" cy="21605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শ্রেণি (কবিতা) </a:t>
            </a:r>
          </a:p>
          <a:p>
            <a:pPr algn="ctr"/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শিরোনামঃ- </a:t>
            </a:r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en-US" sz="336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আতা</a:t>
            </a:r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3360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বউ</a:t>
            </a:r>
            <a:r>
              <a:rPr lang="bn-BD" sz="336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   </a:t>
            </a:r>
            <a:endParaRPr lang="en-US" sz="336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2720" y="411480"/>
            <a:ext cx="1918879" cy="2757268"/>
          </a:xfrm>
          <a:prstGeom prst="flowChartAlternateProcess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807" y="502920"/>
            <a:ext cx="1949116" cy="2468880"/>
          </a:xfrm>
          <a:prstGeom prst="rect">
            <a:avLst/>
          </a:prstGeom>
          <a:noFill/>
        </p:spPr>
      </p:pic>
      <p:pic>
        <p:nvPicPr>
          <p:cNvPr id="9" name="Picture 4" descr="J:\ataur\bloomingros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040" y="3063240"/>
            <a:ext cx="1920240" cy="3291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7B4FB-27CE-4E47-8610-DF6A303F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1" y="1919077"/>
            <a:ext cx="9507277" cy="30198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2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8480" y="1143001"/>
            <a:ext cx="5577840" cy="830997"/>
          </a:xfrm>
          <a:prstGeom prst="rect">
            <a:avLst/>
          </a:prstGeom>
          <a:solidFill>
            <a:srgbClr val="00B0F0"/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Ata Gachey Tota Pakhi[2]">
            <a:hlinkClick r:id="" action="ppaction://media"/>
            <a:extLst>
              <a:ext uri="{FF2B5EF4-FFF2-40B4-BE49-F238E27FC236}">
                <a16:creationId xmlns:a16="http://schemas.microsoft.com/office/drawing/2014/main" id="{26AFA012-41B5-4C78-BB00-F9AF580945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8480" y="2171699"/>
            <a:ext cx="5334000" cy="400050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596480" y="690121"/>
            <a:ext cx="457594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701" y="2462865"/>
            <a:ext cx="4889919" cy="9661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26852" y="32250"/>
            <a:ext cx="4730849" cy="6307801"/>
            <a:chOff x="6262457" y="-91530"/>
            <a:chExt cx="4730849" cy="63078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457" y="-91530"/>
              <a:ext cx="4730849" cy="63078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 rot="326669">
              <a:off x="6836151" y="2373594"/>
              <a:ext cx="2347197" cy="8725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ছড়া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আতা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গাছে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ত</a:t>
              </a:r>
              <a:r>
                <a:rPr lang="as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ি)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3DFD2-BEC5-4760-9DF8-F8DA77223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" y="1308259"/>
            <a:ext cx="10245970" cy="4241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C9A6E-BC36-4CBC-894A-8108388059ED}"/>
              </a:ext>
            </a:extLst>
          </p:cNvPr>
          <p:cNvSpPr txBox="1"/>
          <p:nvPr/>
        </p:nvSpPr>
        <p:spPr>
          <a:xfrm>
            <a:off x="3541541" y="36283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92D63-3707-4E21-9029-6C1B51233F2A}"/>
              </a:ext>
            </a:extLst>
          </p:cNvPr>
          <p:cNvSpPr txBox="1"/>
          <p:nvPr/>
        </p:nvSpPr>
        <p:spPr>
          <a:xfrm>
            <a:off x="3541541" y="5910395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আতা">
            <a:hlinkClick r:id="" action="ppaction://media"/>
            <a:extLst>
              <a:ext uri="{FF2B5EF4-FFF2-40B4-BE49-F238E27FC236}">
                <a16:creationId xmlns:a16="http://schemas.microsoft.com/office/drawing/2014/main" id="{D04C05C6-FB84-424D-ADE9-DD30F9A07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1948" y="691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EE3B9-C41A-486A-950B-12BAFD038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8" y="1434102"/>
            <a:ext cx="11056963" cy="3989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A0D58-D565-4381-AD37-B408921CD101}"/>
              </a:ext>
            </a:extLst>
          </p:cNvPr>
          <p:cNvSpPr txBox="1"/>
          <p:nvPr/>
        </p:nvSpPr>
        <p:spPr>
          <a:xfrm>
            <a:off x="3611880" y="376897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E42C5-2C46-4E6B-9617-564B9A547335}"/>
              </a:ext>
            </a:extLst>
          </p:cNvPr>
          <p:cNvSpPr txBox="1"/>
          <p:nvPr/>
        </p:nvSpPr>
        <p:spPr>
          <a:xfrm>
            <a:off x="3752557" y="5896328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ডালিম">
            <a:hlinkClick r:id="" action="ppaction://media"/>
            <a:extLst>
              <a:ext uri="{FF2B5EF4-FFF2-40B4-BE49-F238E27FC236}">
                <a16:creationId xmlns:a16="http://schemas.microsoft.com/office/drawing/2014/main" id="{E0F09EFD-B3C8-438F-BD9E-54F5B99DD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788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C9439-8A95-4971-8ADD-334C4C0D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4" y="1589648"/>
            <a:ext cx="11207461" cy="4032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07590-74F5-491F-BC12-1DC25AAB9286}"/>
              </a:ext>
            </a:extLst>
          </p:cNvPr>
          <p:cNvSpPr txBox="1"/>
          <p:nvPr/>
        </p:nvSpPr>
        <p:spPr>
          <a:xfrm>
            <a:off x="3344594" y="405032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97D75-BB55-4106-ABD5-F76616187FEC}"/>
              </a:ext>
            </a:extLst>
          </p:cNvPr>
          <p:cNvSpPr txBox="1"/>
          <p:nvPr/>
        </p:nvSpPr>
        <p:spPr>
          <a:xfrm>
            <a:off x="3597813" y="5868193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ডাকি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তবু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এত">
            <a:hlinkClick r:id="" action="ppaction://media"/>
            <a:extLst>
              <a:ext uri="{FF2B5EF4-FFF2-40B4-BE49-F238E27FC236}">
                <a16:creationId xmlns:a16="http://schemas.microsoft.com/office/drawing/2014/main" id="{AE3CD6B2-BEE0-457A-AC33-C71E0CD4E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0381" y="380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CC3E4-2F7A-4243-BEFC-6D9E13FBC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0" y="1561514"/>
            <a:ext cx="11285643" cy="4061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AA0D5-25BC-4A0C-B78B-6E8B14C573EB}"/>
              </a:ext>
            </a:extLst>
          </p:cNvPr>
          <p:cNvSpPr txBox="1"/>
          <p:nvPr/>
        </p:nvSpPr>
        <p:spPr>
          <a:xfrm>
            <a:off x="3597812" y="433168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82013-2ADC-4448-A864-30E0966B6832}"/>
              </a:ext>
            </a:extLst>
          </p:cNvPr>
          <p:cNvSpPr txBox="1"/>
          <p:nvPr/>
        </p:nvSpPr>
        <p:spPr>
          <a:xfrm>
            <a:off x="4000500" y="6132444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কও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কও না">
            <a:hlinkClick r:id="" action="ppaction://media"/>
            <a:extLst>
              <a:ext uri="{FF2B5EF4-FFF2-40B4-BE49-F238E27FC236}">
                <a16:creationId xmlns:a16="http://schemas.microsoft.com/office/drawing/2014/main" id="{E2A6CD33-DEA6-4230-A21E-E4036587A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73071" y="166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230</Words>
  <Application>Microsoft Office PowerPoint</Application>
  <PresentationFormat>Widescreen</PresentationFormat>
  <Paragraphs>36</Paragraphs>
  <Slides>17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11</cp:revision>
  <dcterms:created xsi:type="dcterms:W3CDTF">2020-01-11T09:27:54Z</dcterms:created>
  <dcterms:modified xsi:type="dcterms:W3CDTF">2020-01-22T04:47:25Z</dcterms:modified>
</cp:coreProperties>
</file>