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9" r:id="rId2"/>
    <p:sldId id="280" r:id="rId3"/>
    <p:sldId id="281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0" r:id="rId13"/>
    <p:sldId id="271" r:id="rId14"/>
    <p:sldId id="282" r:id="rId15"/>
    <p:sldId id="283" r:id="rId16"/>
    <p:sldId id="274" r:id="rId17"/>
    <p:sldId id="275" r:id="rId18"/>
    <p:sldId id="276" r:id="rId19"/>
    <p:sldId id="277" r:id="rId20"/>
    <p:sldId id="28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9343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E4ED5-AD47-46DE-8F26-C770D76301F9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7909-DB61-4D34-AE0A-B0AFF4220B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462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x83SFFCp-w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8382000" cy="599296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2971800" y="914400"/>
            <a:ext cx="502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9600" dirty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সবাইকে স্বাগতম </a:t>
            </a:r>
            <a:endParaRPr lang="en-US" sz="9600" dirty="0">
              <a:solidFill>
                <a:schemeClr val="tx1">
                  <a:lumMod val="75000"/>
                  <a:lumOff val="25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9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68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67000" y="0"/>
            <a:ext cx="3810000" cy="9144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bn-IN" sz="8000" dirty="0" smtClean="0">
                <a:latin typeface="NikoshBAN" pitchFamily="2" charset="0"/>
                <a:cs typeface="NikoshBAN" pitchFamily="2" charset="0"/>
              </a:rPr>
              <a:t>একক </a:t>
            </a:r>
            <a:r>
              <a:rPr lang="bn-IN" sz="8000" dirty="0">
                <a:latin typeface="NikoshBAN" pitchFamily="2" charset="0"/>
                <a:cs typeface="NikoshBAN" pitchFamily="2" charset="0"/>
              </a:rPr>
              <a:t>কাজঃ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914400"/>
            <a:ext cx="91440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ইনপুট </a:t>
            </a:r>
            <a:r>
              <a:rPr lang="bn-IN" sz="48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ডিভাইসের সংঙ্গা খাতায় লিখ। সময়ঃ ৩ মিনিট।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819400"/>
            <a:ext cx="9144000" cy="403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bn-IN" sz="48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উত্তরঃ যে </a:t>
            </a:r>
            <a:r>
              <a:rPr lang="bn-IN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সকল </a:t>
            </a:r>
            <a:r>
              <a:rPr lang="bn-IN" sz="48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ডিভাইসের মাধ্যমে কম্পিউটারের ভেতরে  তথ্য, উপাত্ত বা ডাটা, </a:t>
            </a:r>
            <a:r>
              <a:rPr lang="bn-IN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ছবি,নির্দেশ  </a:t>
            </a:r>
            <a:r>
              <a:rPr lang="bn-IN" sz="48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প্রেরণ করা হয়  সে সকল ডিভাইসকে  ইনপুট ডিভাইস  বলে।  যেমনঃ মাউস, কী-বোর্ড, স্ক্যানার, ওয়েবক্যাম ইত্যাদি।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8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60019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>
            <a:normAutofit/>
          </a:bodyPr>
          <a:lstStyle/>
          <a:p>
            <a:pPr algn="just"/>
            <a:r>
              <a:rPr lang="bn-IN" dirty="0" smtClean="0">
                <a:latin typeface="NikoshBAN" pitchFamily="2" charset="0"/>
                <a:cs typeface="NikoshBAN" pitchFamily="2" charset="0"/>
              </a:rPr>
              <a:t>এবার  এসো আমরা আরো কতগুলো ডিভাইস দেখি  এবং কোনটা কি কাজ করে তা খাতায়  লেখিঃ 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8" y="1600199"/>
            <a:ext cx="4114802" cy="284499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600199"/>
            <a:ext cx="3200400" cy="28282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45720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প্রিন্টার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0292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 কাজঃ প্রিন্ট করা।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439189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মনিটর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48768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 কাজঃকোন কিছু প্রদর্শন করা।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6552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3999" cy="13716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r>
              <a:rPr lang="bn-IN" dirty="0">
                <a:latin typeface="NikoshBAN" pitchFamily="2" charset="0"/>
                <a:cs typeface="NikoshBAN" pitchFamily="2" charset="0"/>
              </a:rPr>
              <a:t>এবার  এসো আমরা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আরো কতগুলো </a:t>
            </a:r>
            <a:r>
              <a:rPr lang="bn-IN" dirty="0">
                <a:latin typeface="NikoshBAN" pitchFamily="2" charset="0"/>
                <a:cs typeface="NikoshBAN" pitchFamily="2" charset="0"/>
              </a:rPr>
              <a:t>ডিভাইস দেখি  এবং কোনটা কি কাজ করে তা খাতায়  লেখিঃ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4495800" cy="3505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1" y="1371600"/>
            <a:ext cx="4495800" cy="3505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" y="4640759"/>
            <a:ext cx="4648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মাউস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411450"/>
            <a:ext cx="46482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কাজঃকম্পিউটারে নির্দেশ প্রদান।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5798" y="4640759"/>
            <a:ext cx="4648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স্পিকার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57799" y="5402759"/>
            <a:ext cx="4648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কাজঃশব্দ প্রদান।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9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8111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Autofit/>
          </a:bodyPr>
          <a:lstStyle/>
          <a:p>
            <a:r>
              <a:rPr lang="bn-IN" dirty="0">
                <a:latin typeface="NikoshBAN" pitchFamily="2" charset="0"/>
                <a:cs typeface="NikoshBAN" pitchFamily="2" charset="0"/>
              </a:rPr>
              <a:t>এবার  এসো আমরা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আরো কতগুলো </a:t>
            </a:r>
            <a:r>
              <a:rPr lang="bn-IN" dirty="0">
                <a:latin typeface="NikoshBAN" pitchFamily="2" charset="0"/>
                <a:cs typeface="NikoshBAN" pitchFamily="2" charset="0"/>
              </a:rPr>
              <a:t>ডিভাইস দেখি  এবং কোনটা কি কাজ করে তা খাতায়  লেখিঃ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4724400" cy="335074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281114"/>
            <a:ext cx="4419600" cy="33650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27711" y="4640759"/>
            <a:ext cx="4648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হেডফোন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599" y="5257800"/>
            <a:ext cx="4648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কাজঃশোনা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4632068"/>
            <a:ext cx="4648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মাউথস্পিস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52999" y="5250359"/>
            <a:ext cx="4648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কাজঃ কথা বলা।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769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819400" y="533400"/>
            <a:ext cx="4038600" cy="11430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2133600"/>
            <a:ext cx="8305800" cy="25908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752600" y="6858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জোড়ায় কাজঃ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৫ টি করে ইনপুট ডিভাইসের নাম লিখ। 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4483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76200"/>
            <a:ext cx="8382000" cy="83099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43200" y="1447800"/>
            <a:ext cx="3962400" cy="51054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4800" y="762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ইনপুট ডিভাইসের কাজ নিয়ে মিনি লেকচারঃ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3200" y="1474887"/>
            <a:ext cx="3962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০১.	কী-বোর্ড</a:t>
            </a:r>
          </a:p>
          <a:p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০২.	মাউস</a:t>
            </a:r>
          </a:p>
          <a:p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০৩.	ওয়েব ক্যাম</a:t>
            </a:r>
          </a:p>
          <a:p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০৪.	স্ক্যানার</a:t>
            </a:r>
          </a:p>
          <a:p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০৫.	সিডি</a:t>
            </a:r>
          </a:p>
          <a:p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০৬.	ডিভিডি</a:t>
            </a:r>
          </a:p>
          <a:p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০৭.	পেন-ড্রাইভ</a:t>
            </a:r>
          </a:p>
          <a:p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ইত্যাদি</a:t>
            </a:r>
          </a:p>
          <a:p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12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228600"/>
            <a:ext cx="4191000" cy="14478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05000"/>
          </a:xfrm>
        </p:spPr>
        <p:txBody>
          <a:bodyPr>
            <a:normAutofit/>
          </a:bodyPr>
          <a:lstStyle/>
          <a:p>
            <a:r>
              <a:rPr lang="bn-IN" sz="6000" u="sng" dirty="0" smtClean="0">
                <a:latin typeface="NikoshBAN" pitchFamily="2" charset="0"/>
                <a:cs typeface="NikoshBAN" pitchFamily="2" charset="0"/>
              </a:rPr>
              <a:t>দলীয় কাজঃ</a:t>
            </a:r>
            <a:endParaRPr lang="en-US" sz="6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bn-IN" sz="6000" dirty="0" smtClean="0">
              <a:latin typeface="NikoshBAN" pitchFamily="2" charset="0"/>
              <a:cs typeface="NikoshBAN" pitchFamily="2" charset="0"/>
            </a:endParaRPr>
          </a:p>
          <a:p>
            <a:pPr marL="0" indent="0" algn="just">
              <a:buNone/>
            </a:pPr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প্রতি দলে ৫ টি করে ইনপুট ডিভাইসের নাম লিখে তাদের কাজ বর্ণনা করঃ </a:t>
            </a:r>
          </a:p>
          <a:p>
            <a:pPr marL="0" indent="0" algn="just">
              <a:buNone/>
            </a:pPr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সময়ঃ ৫ মিনিট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271844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05200" y="304800"/>
            <a:ext cx="2057400" cy="7620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bn-IN" u="sng" dirty="0" smtClean="0">
                <a:latin typeface="NikoshBAN" pitchFamily="2" charset="0"/>
                <a:cs typeface="NikoshBAN" pitchFamily="2" charset="0"/>
              </a:rPr>
              <a:t>মূল্যায়নঃ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marL="514350" indent="-514350">
              <a:buAutoNum type="arabicPeriod"/>
            </a:pPr>
            <a:endParaRPr lang="bn-IN" dirty="0" smtClean="0">
              <a:latin typeface="NikoshBAN" pitchFamily="2" charset="0"/>
              <a:cs typeface="NikoshBAN" pitchFamily="2" charset="0"/>
            </a:endParaRPr>
          </a:p>
          <a:p>
            <a:pPr marL="514350" indent="-514350">
              <a:buAutoNum type="arabicPeriod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নিচের কোনটি ইনপুট ডিভাইস? </a:t>
            </a:r>
          </a:p>
          <a:p>
            <a:pPr marL="0" indent="0">
              <a:buNone/>
            </a:pPr>
            <a:r>
              <a:rPr lang="bn-IN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     (ক) স্ক্যানার       </a:t>
            </a:r>
          </a:p>
          <a:p>
            <a:pPr marL="0" indent="0">
              <a:buNone/>
            </a:pPr>
            <a:r>
              <a:rPr lang="bn-IN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     (খ) স্পিকার </a:t>
            </a:r>
          </a:p>
          <a:p>
            <a:pPr marL="0" indent="0">
              <a:buNone/>
            </a:pPr>
            <a:r>
              <a:rPr lang="bn-IN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     (গ) প্রিন্টার          </a:t>
            </a:r>
          </a:p>
          <a:p>
            <a:pPr marL="0" indent="0">
              <a:buNone/>
            </a:pPr>
            <a:r>
              <a:rPr lang="bn-IN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     (ঘ) মনিটর </a:t>
            </a:r>
          </a:p>
          <a:p>
            <a:pPr marL="0" indent="0">
              <a:buNone/>
            </a:pPr>
            <a:endParaRPr lang="bn-IN" dirty="0" smtClean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223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2800" y="152400"/>
            <a:ext cx="2438400" cy="9144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65"/>
            <a:ext cx="9144000" cy="1045335"/>
          </a:xfrm>
        </p:spPr>
        <p:txBody>
          <a:bodyPr/>
          <a:lstStyle/>
          <a:p>
            <a:r>
              <a:rPr lang="bn-IN" u="sng" dirty="0">
                <a:latin typeface="NikoshBAN" pitchFamily="2" charset="0"/>
                <a:cs typeface="NikoshBAN" pitchFamily="2" charset="0"/>
              </a:rPr>
              <a:t>মূল্যায়নঃ </a:t>
            </a:r>
            <a:r>
              <a:rPr lang="bn-IN" u="sng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514350" indent="-514350">
              <a:buAutoNum type="arabicPeriod" startAt="2"/>
            </a:pPr>
            <a:endParaRPr lang="bn-IN" dirty="0" smtClean="0">
              <a:latin typeface="NikoshBAN" pitchFamily="2" charset="0"/>
              <a:cs typeface="NikoshBAN" pitchFamily="2" charset="0"/>
            </a:endParaRPr>
          </a:p>
          <a:p>
            <a:pPr marL="514350" indent="-514350">
              <a:buAutoNum type="arabicPeriod" startAt="2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নিচের </a:t>
            </a:r>
            <a:r>
              <a:rPr lang="bn-IN" dirty="0">
                <a:latin typeface="NikoshBAN" pitchFamily="2" charset="0"/>
                <a:cs typeface="NikoshBAN" pitchFamily="2" charset="0"/>
              </a:rPr>
              <a:t>কোন ইনপুট ডিভাইসটি ডাটা টাইপের কাজ করে?</a:t>
            </a:r>
          </a:p>
          <a:p>
            <a:pPr marL="0" indent="0">
              <a:buNone/>
            </a:pPr>
            <a:r>
              <a:rPr lang="bn-IN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        (</a:t>
            </a:r>
            <a:r>
              <a:rPr lang="bn-IN" dirty="0">
                <a:latin typeface="NikoshBAN" pitchFamily="2" charset="0"/>
                <a:cs typeface="NikoshBAN" pitchFamily="2" charset="0"/>
              </a:rPr>
              <a:t>ক) মাউস            </a:t>
            </a:r>
            <a:endParaRPr lang="bn-IN" dirty="0" smtClean="0">
              <a:latin typeface="NikoshBAN" pitchFamily="2" charset="0"/>
              <a:cs typeface="NikoshBAN" pitchFamily="2" charset="0"/>
            </a:endParaRPr>
          </a:p>
          <a:p>
            <a:pPr marL="0" indent="0">
              <a:buNone/>
            </a:pPr>
            <a:r>
              <a:rPr lang="bn-IN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        </a:t>
            </a:r>
            <a:r>
              <a:rPr lang="bn-IN" dirty="0">
                <a:latin typeface="NikoshBAN" pitchFamily="2" charset="0"/>
                <a:cs typeface="NikoshBAN" pitchFamily="2" charset="0"/>
              </a:rPr>
              <a:t>(খ) কী-বোর্ড</a:t>
            </a:r>
          </a:p>
          <a:p>
            <a:pPr marL="0" indent="0">
              <a:buNone/>
            </a:pPr>
            <a:r>
              <a:rPr lang="bn-IN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        (</a:t>
            </a:r>
            <a:r>
              <a:rPr lang="bn-IN" dirty="0">
                <a:latin typeface="NikoshBAN" pitchFamily="2" charset="0"/>
                <a:cs typeface="NikoshBAN" pitchFamily="2" charset="0"/>
              </a:rPr>
              <a:t>গ) ও এম আর    </a:t>
            </a:r>
            <a:endParaRPr lang="bn-IN" dirty="0" smtClean="0">
              <a:latin typeface="NikoshBAN" pitchFamily="2" charset="0"/>
              <a:cs typeface="NikoshBAN" pitchFamily="2" charset="0"/>
            </a:endParaRPr>
          </a:p>
          <a:p>
            <a:pPr marL="0" indent="0">
              <a:buNone/>
            </a:pPr>
            <a:r>
              <a:rPr lang="bn-IN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        </a:t>
            </a:r>
            <a:r>
              <a:rPr lang="bn-IN" dirty="0">
                <a:latin typeface="NikoshBAN" pitchFamily="2" charset="0"/>
                <a:cs typeface="NikoshBAN" pitchFamily="2" charset="0"/>
              </a:rPr>
              <a:t>(ঘ)  ওয়েব ক্যাম </a:t>
            </a:r>
            <a:endParaRPr lang="en-US" dirty="0"/>
          </a:p>
          <a:p>
            <a:pPr marL="0" indent="0">
              <a:buNone/>
            </a:pPr>
            <a:r>
              <a:rPr lang="bn-IN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197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200400" y="228600"/>
            <a:ext cx="2743200" cy="990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r>
              <a:rPr lang="bn-IN" u="sng" dirty="0" smtClean="0">
                <a:latin typeface="NikoshBAN" pitchFamily="2" charset="0"/>
                <a:cs typeface="NikoshBAN" pitchFamily="2" charset="0"/>
              </a:rPr>
              <a:t>বাড়ির কাজঃ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তোমার জানামতে কম্পিউটার ইনপুট ডিভাইসের একটি তালিকা তৈরি করে আনবে। </a:t>
            </a:r>
          </a:p>
          <a:p>
            <a:pPr marL="0" indent="0">
              <a:buNone/>
            </a:pP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499" y="2819400"/>
            <a:ext cx="50292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0321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48200" y="20392"/>
            <a:ext cx="44196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11" y="1295400"/>
            <a:ext cx="1944389" cy="2396081"/>
          </a:xfrm>
          <a:prstGeom prst="rect">
            <a:avLst/>
          </a:prstGeom>
        </p:spPr>
      </p:pic>
      <p:sp>
        <p:nvSpPr>
          <p:cNvPr id="5" name="32-Point Star 4"/>
          <p:cNvSpPr/>
          <p:nvPr/>
        </p:nvSpPr>
        <p:spPr>
          <a:xfrm>
            <a:off x="0" y="76200"/>
            <a:ext cx="4572000" cy="1075730"/>
          </a:xfrm>
          <a:prstGeom prst="star32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2286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শিক্ষক পরিচিতি 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39624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শওকত আলী আহমেদ </a:t>
            </a:r>
          </a:p>
          <a:p>
            <a:pPr algn="ctr"/>
            <a:r>
              <a:rPr lang="bn-I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(সহকারী শিক্ষক)</a:t>
            </a:r>
          </a:p>
          <a:p>
            <a:pPr algn="ctr"/>
            <a:r>
              <a:rPr lang="bn-I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সরকারি এস.সি.বালিকা উচ্চ বিদ্যালয়, সুনামগঞ্জ। </a:t>
            </a:r>
          </a:p>
          <a:p>
            <a:pPr algn="ctr"/>
            <a:r>
              <a:rPr lang="bn-I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মোবাইলঃ ০১৭১৭১৩৩৬১২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E-mail: mdshaowkat7@gmail.com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609600"/>
            <a:ext cx="41148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পাঠ পরিচিতি</a:t>
            </a:r>
            <a:endParaRPr lang="bn-IN" u="sng" dirty="0" smtClean="0">
              <a:solidFill>
                <a:schemeClr val="tx1">
                  <a:lumMod val="75000"/>
                  <a:lumOff val="25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শ্রেণিঃ      ৬ষ্ঠ  </a:t>
            </a:r>
          </a:p>
          <a:p>
            <a:r>
              <a:rPr lang="bn-I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বিষয়ঃ      তথ্য </a:t>
            </a:r>
            <a:r>
              <a:rPr lang="bn-I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ও যোগাযোগ প্রযুক্তি </a:t>
            </a:r>
            <a:endParaRPr lang="bn-IN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অধ্যায়ঃ    দ্বিতীয় </a:t>
            </a:r>
          </a:p>
          <a:p>
            <a:r>
              <a:rPr lang="bn-I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পাঠঃ       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10</a:t>
            </a:r>
            <a:r>
              <a:rPr lang="bn-I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 ( </a:t>
            </a:r>
            <a:r>
              <a:rPr 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ইন</a:t>
            </a:r>
            <a:r>
              <a:rPr lang="bn-I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পুট ডিভাইস )</a:t>
            </a:r>
          </a:p>
          <a:p>
            <a:r>
              <a:rPr lang="bn-I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ikoshBAN" pitchFamily="2" charset="0"/>
                <a:cs typeface="NikoshBAN" pitchFamily="2" charset="0"/>
              </a:rPr>
              <a:t>সময়ঃ       ৪০ মিনিট </a:t>
            </a:r>
          </a:p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2823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0" y="5143500"/>
            <a:ext cx="9144000" cy="17145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5105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7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সবাইকে   ধন্যবাদ</a:t>
            </a:r>
            <a:endParaRPr lang="en-US" sz="7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4648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14400" y="274638"/>
            <a:ext cx="7162800" cy="11430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চলো আমরা একটি ভিডিও ক্লিপ দেখি।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n-IN" dirty="0" smtClean="0">
              <a:hlinkClick r:id="rId3"/>
            </a:endParaRPr>
          </a:p>
          <a:p>
            <a:pPr marL="0" indent="0">
              <a:buNone/>
            </a:pPr>
            <a:endParaRPr lang="bn-IN" dirty="0">
              <a:hlinkClick r:id="rId3"/>
            </a:endParaRP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://www.youtube.com/watch?v=Lx83SFFCp-w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75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2133600" y="0"/>
            <a:ext cx="4419600" cy="838200"/>
          </a:xfrm>
          <a:prstGeom prst="horizontalScroll">
            <a:avLst/>
          </a:prstGeom>
          <a:solidFill>
            <a:schemeClr val="bg2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bn-IN" sz="4800" dirty="0" smtClean="0">
                <a:latin typeface="NikoshBAN" pitchFamily="2" charset="0"/>
                <a:cs typeface="NikoshBAN" pitchFamily="2" charset="0"/>
              </a:rPr>
              <a:t>আজকের </a:t>
            </a:r>
            <a:r>
              <a:rPr lang="bn-IN" sz="4800" dirty="0">
                <a:latin typeface="NikoshBAN" pitchFamily="2" charset="0"/>
                <a:cs typeface="NikoshBAN" pitchFamily="2" charset="0"/>
              </a:rPr>
              <a:t>পাঠ </a:t>
            </a:r>
            <a:r>
              <a:rPr lang="bn-IN" sz="4800" dirty="0" smtClean="0">
                <a:latin typeface="NikoshBAN" pitchFamily="2" charset="0"/>
                <a:cs typeface="NikoshBAN" pitchFamily="2" charset="0"/>
              </a:rPr>
              <a:t>...</a:t>
            </a:r>
            <a:endParaRPr lang="en-US" sz="4800" dirty="0" smtClean="0">
              <a:latin typeface="NikoshBAN" pitchFamily="2" charset="0"/>
              <a:cs typeface="NikoshBAN" pitchFamily="2" charset="0"/>
            </a:endParaRPr>
          </a:p>
          <a:p>
            <a:pPr marL="0" indent="0" algn="ctr">
              <a:buNone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5400" dirty="0" smtClean="0">
                <a:latin typeface="NikoshBAN" pitchFamily="2" charset="0"/>
                <a:cs typeface="NikoshBAN" pitchFamily="2" charset="0"/>
              </a:rPr>
              <a:t>ইনপুট ডিভাইস </a:t>
            </a:r>
            <a:endParaRPr lang="en-US" sz="5400" dirty="0" smtClean="0">
              <a:latin typeface="NikoshBAN" pitchFamily="2" charset="0"/>
              <a:cs typeface="NikoshBAN" pitchFamily="2" charset="0"/>
            </a:endParaRPr>
          </a:p>
          <a:p>
            <a:pPr marL="0" indent="0">
              <a:buNone/>
            </a:pPr>
            <a:r>
              <a:rPr lang="bn-IN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925" y="1905000"/>
            <a:ext cx="6076950" cy="45624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B05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19216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52400" y="838200"/>
            <a:ext cx="6096000" cy="1371600"/>
          </a:xfrm>
          <a:prstGeom prst="horizontalScroll">
            <a:avLst/>
          </a:prstGeom>
          <a:blipFill>
            <a:blip r:embed="rId2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</a:p>
          <a:p>
            <a:pPr marL="0" indent="0">
              <a:buNone/>
            </a:pPr>
            <a:r>
              <a:rPr lang="en-US" sz="5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5400" dirty="0" smtClean="0">
                <a:latin typeface="NikoshBAN" pitchFamily="2" charset="0"/>
                <a:cs typeface="NikoshBAN" pitchFamily="2" charset="0"/>
              </a:rPr>
              <a:t>এই পাঠ শেষে শিক্ষার্থীরা ...</a:t>
            </a:r>
          </a:p>
          <a:p>
            <a:pPr marL="0" indent="0">
              <a:buNone/>
            </a:pPr>
            <a:r>
              <a:rPr lang="bn-IN" dirty="0" smtClean="0">
                <a:latin typeface="NikoshBAN" pitchFamily="2" charset="0"/>
                <a:cs typeface="NikoshBAN" pitchFamily="2" charset="0"/>
                <a:sym typeface="Symbol"/>
              </a:rPr>
              <a:t>         </a:t>
            </a:r>
          </a:p>
          <a:p>
            <a:pPr marL="0" indent="0">
              <a:buNone/>
            </a:pPr>
            <a:r>
              <a:rPr lang="bn-IN" sz="4800" dirty="0" smtClean="0">
                <a:latin typeface="NikoshBAN" pitchFamily="2" charset="0"/>
                <a:cs typeface="NikoshBAN" pitchFamily="2" charset="0"/>
                <a:sym typeface="Symbol"/>
              </a:rPr>
              <a:t> </a:t>
            </a:r>
            <a:r>
              <a:rPr lang="en-US" sz="4800" dirty="0" smtClean="0">
                <a:latin typeface="NikoshBAN" pitchFamily="2" charset="0"/>
                <a:cs typeface="NikoshBAN" pitchFamily="2" charset="0"/>
                <a:sym typeface="Symbol"/>
              </a:rPr>
              <a:t></a:t>
            </a:r>
            <a:r>
              <a:rPr lang="bn-IN" sz="4800" dirty="0" smtClean="0">
                <a:latin typeface="NikoshBAN" pitchFamily="2" charset="0"/>
                <a:cs typeface="NikoshBAN" pitchFamily="2" charset="0"/>
                <a:sym typeface="Symbol"/>
              </a:rPr>
              <a:t> ইনপুট ডিভাইস সংজ্ঞায়িত করতে পারবে;</a:t>
            </a:r>
          </a:p>
          <a:p>
            <a:pPr marL="0" indent="0">
              <a:buNone/>
            </a:pPr>
            <a:r>
              <a:rPr lang="en-US" sz="4800" dirty="0" smtClean="0">
                <a:latin typeface="NikoshBAN" pitchFamily="2" charset="0"/>
                <a:cs typeface="NikoshBAN" pitchFamily="2" charset="0"/>
                <a:sym typeface="Symbol"/>
              </a:rPr>
              <a:t> </a:t>
            </a:r>
            <a:r>
              <a:rPr lang="bn-IN" sz="4800" dirty="0" smtClean="0">
                <a:latin typeface="NikoshBAN" pitchFamily="2" charset="0"/>
                <a:cs typeface="NikoshBAN" pitchFamily="2" charset="0"/>
                <a:sym typeface="Symbol"/>
              </a:rPr>
              <a:t> ইনপুট ডিভাইস চিহ্নিত করতে পারবে;</a:t>
            </a:r>
          </a:p>
          <a:p>
            <a:pPr marL="0" indent="0">
              <a:buNone/>
            </a:pPr>
            <a:r>
              <a:rPr lang="bn-IN" sz="4800" dirty="0">
                <a:latin typeface="NikoshBAN" pitchFamily="2" charset="0"/>
                <a:cs typeface="NikoshBAN" pitchFamily="2" charset="0"/>
                <a:sym typeface="Symbol"/>
              </a:rPr>
              <a:t> </a:t>
            </a:r>
            <a:r>
              <a:rPr lang="en-US" sz="4800" dirty="0" smtClean="0">
                <a:latin typeface="NikoshBAN" pitchFamily="2" charset="0"/>
                <a:cs typeface="NikoshBAN" pitchFamily="2" charset="0"/>
                <a:sym typeface="Symbol"/>
              </a:rPr>
              <a:t></a:t>
            </a:r>
            <a:r>
              <a:rPr lang="bn-IN" sz="4800" dirty="0" smtClean="0">
                <a:latin typeface="NikoshBAN" pitchFamily="2" charset="0"/>
                <a:cs typeface="NikoshBAN" pitchFamily="2" charset="0"/>
                <a:sym typeface="Symbol"/>
              </a:rPr>
              <a:t> ইনপুট ডিভাইসের কাজ বর্ণনা করতে পারবে। 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52400" y="0"/>
            <a:ext cx="6096000" cy="990600"/>
          </a:xfrm>
          <a:prstGeom prst="horizontalScroll">
            <a:avLst/>
          </a:prstGeom>
          <a:blipFill>
            <a:blip r:embed="rId3"/>
            <a:tile tx="0" ty="0" sx="100000" sy="100000" flip="none" algn="tl"/>
          </a:blip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8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শিখনফলঃ </a:t>
            </a:r>
            <a:endParaRPr lang="en-US" sz="48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89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54" y="0"/>
            <a:ext cx="8985259" cy="762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4" y="0"/>
            <a:ext cx="9130145" cy="838200"/>
          </a:xfrm>
        </p:spPr>
        <p:txBody>
          <a:bodyPr>
            <a:normAutofit/>
          </a:bodyPr>
          <a:lstStyle/>
          <a:p>
            <a:r>
              <a:rPr lang="bn-IN" u="sng" dirty="0" smtClean="0">
                <a:latin typeface="NikoshBAN" pitchFamily="2" charset="0"/>
                <a:cs typeface="NikoshBAN" pitchFamily="2" charset="0"/>
              </a:rPr>
              <a:t>চলো আমরা কিছু ডিভাইসের ছবি দেখিঃ </a:t>
            </a:r>
            <a:endParaRPr lang="en-US" u="sng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6" y="907814"/>
            <a:ext cx="9067800" cy="300705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0" y="4092714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১.বলতো এটা কিসের ছবি?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03313" y="4092714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২.কী-বোর্ড এর কাজ কি?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257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উত্তরঃ কম্পিউটারে  কোন ডকুমেন্ট টাইপ করাই কী-বোর্ড এর কাজ। এছাড়াও  কী-বোর্ড এর মাধ্যমে যে কোন তথ্য বা ডাটা ইনপুট দেওয়া যায়।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29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bn-IN" u="sng" dirty="0" smtClean="0">
                <a:latin typeface="NikoshBAN" pitchFamily="2" charset="0"/>
                <a:cs typeface="NikoshBAN" pitchFamily="2" charset="0"/>
              </a:rPr>
              <a:t>চলো </a:t>
            </a:r>
            <a:r>
              <a:rPr lang="bn-IN" u="sng" dirty="0">
                <a:latin typeface="NikoshBAN" pitchFamily="2" charset="0"/>
                <a:cs typeface="NikoshBAN" pitchFamily="2" charset="0"/>
              </a:rPr>
              <a:t>আমরা </a:t>
            </a:r>
            <a:r>
              <a:rPr lang="bn-IN" u="sng" dirty="0" smtClean="0">
                <a:latin typeface="NikoshBAN" pitchFamily="2" charset="0"/>
                <a:cs typeface="NikoshBAN" pitchFamily="2" charset="0"/>
              </a:rPr>
              <a:t>কিছু  </a:t>
            </a:r>
            <a:r>
              <a:rPr lang="bn-IN" u="sng" dirty="0">
                <a:latin typeface="NikoshBAN" pitchFamily="2" charset="0"/>
                <a:cs typeface="NikoshBAN" pitchFamily="2" charset="0"/>
              </a:rPr>
              <a:t>ডিভাইসের</a:t>
            </a:r>
            <a:r>
              <a:rPr lang="bn-IN" u="sng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u="sng" dirty="0">
                <a:latin typeface="NikoshBAN" pitchFamily="2" charset="0"/>
                <a:cs typeface="NikoshBAN" pitchFamily="2" charset="0"/>
              </a:rPr>
              <a:t>ছবি দেখিঃ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144" y="1109126"/>
            <a:ext cx="5715001" cy="4018360"/>
          </a:xfrm>
        </p:spPr>
      </p:pic>
      <p:sp>
        <p:nvSpPr>
          <p:cNvPr id="5" name="TextBox 4"/>
          <p:cNvSpPr txBox="1"/>
          <p:nvPr/>
        </p:nvSpPr>
        <p:spPr>
          <a:xfrm>
            <a:off x="0" y="4397514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১.বলতো এটা কিসের ছবি?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441960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২.মাউস এর কাজ কি?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7398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উত্তরঃ মাউসের মাধ্যমে কম্পিঊটারে যে কোন নির্দেশ  দেওয়া যায়।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45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100" y="936151"/>
            <a:ext cx="4343400" cy="4486462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bn-IN" u="sng" dirty="0" smtClean="0">
                <a:latin typeface="NikoshBAN" pitchFamily="2" charset="0"/>
                <a:cs typeface="NikoshBAN" pitchFamily="2" charset="0"/>
              </a:rPr>
              <a:t>চলো </a:t>
            </a:r>
            <a:r>
              <a:rPr lang="bn-IN" u="sng" dirty="0">
                <a:latin typeface="NikoshBAN" pitchFamily="2" charset="0"/>
                <a:cs typeface="NikoshBAN" pitchFamily="2" charset="0"/>
              </a:rPr>
              <a:t>আমরা </a:t>
            </a:r>
            <a:r>
              <a:rPr lang="bn-IN" u="sng" dirty="0" smtClean="0">
                <a:latin typeface="NikoshBAN" pitchFamily="2" charset="0"/>
                <a:cs typeface="NikoshBAN" pitchFamily="2" charset="0"/>
              </a:rPr>
              <a:t>কিছু  </a:t>
            </a:r>
            <a:r>
              <a:rPr lang="bn-IN" u="sng" dirty="0">
                <a:latin typeface="NikoshBAN" pitchFamily="2" charset="0"/>
                <a:cs typeface="NikoshBAN" pitchFamily="2" charset="0"/>
              </a:rPr>
              <a:t>ডিভাইসের</a:t>
            </a:r>
            <a:r>
              <a:rPr lang="bn-IN" u="sng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u="sng" dirty="0">
                <a:latin typeface="NikoshBAN" pitchFamily="2" charset="0"/>
                <a:cs typeface="NikoshBAN" pitchFamily="2" charset="0"/>
              </a:rPr>
              <a:t>ছবি দেখিঃ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4910064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১.বলতো এটা কিসের ছবি?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4873333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২.ওয়েবক্যাম এর কাজ কি?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739825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উত্তরঃ ছবি তুলে কম্পিউটারের ভেতর রাখা যায়। </a:t>
            </a:r>
            <a:endParaRPr lang="bn-IN" sz="3200" dirty="0" smtClean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52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86396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63968"/>
            <a:ext cx="5380913" cy="3605212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bn-IN" u="sng" dirty="0" smtClean="0">
                <a:latin typeface="NikoshBAN" pitchFamily="2" charset="0"/>
                <a:cs typeface="NikoshBAN" pitchFamily="2" charset="0"/>
              </a:rPr>
              <a:t>চলো </a:t>
            </a:r>
            <a:r>
              <a:rPr lang="bn-IN" u="sng" dirty="0">
                <a:latin typeface="NikoshBAN" pitchFamily="2" charset="0"/>
                <a:cs typeface="NikoshBAN" pitchFamily="2" charset="0"/>
              </a:rPr>
              <a:t>আমরা </a:t>
            </a:r>
            <a:r>
              <a:rPr lang="bn-IN" u="sng" dirty="0" smtClean="0">
                <a:latin typeface="NikoshBAN" pitchFamily="2" charset="0"/>
                <a:cs typeface="NikoshBAN" pitchFamily="2" charset="0"/>
              </a:rPr>
              <a:t>কিছু  </a:t>
            </a:r>
            <a:r>
              <a:rPr lang="bn-IN" u="sng" dirty="0">
                <a:latin typeface="NikoshBAN" pitchFamily="2" charset="0"/>
                <a:cs typeface="NikoshBAN" pitchFamily="2" charset="0"/>
              </a:rPr>
              <a:t>ডিভাইসের</a:t>
            </a:r>
            <a:r>
              <a:rPr lang="bn-IN" u="sng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u="sng" dirty="0">
                <a:latin typeface="NikoshBAN" pitchFamily="2" charset="0"/>
                <a:cs typeface="NikoshBAN" pitchFamily="2" charset="0"/>
              </a:rPr>
              <a:t>ছবি দেখিঃ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917207"/>
            <a:ext cx="3124200" cy="35023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4397514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১.বলতো এগুলো কিসের ছবি?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434340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২.স্ক্যানারের এর কাজ কি?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41145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উত্তরঃ যে কোন ছবি বা ডকুমেন্ট স্ক্যান করে কম্পিউটারে পাঠানো যায়। </a:t>
            </a:r>
            <a:endParaRPr lang="bn-IN" sz="2800" dirty="0" smtClean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63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443</Words>
  <Application>Microsoft Office PowerPoint</Application>
  <PresentationFormat>On-screen Show (4:3)</PresentationFormat>
  <Paragraphs>94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NikoshBAN</vt:lpstr>
      <vt:lpstr>Symbol</vt:lpstr>
      <vt:lpstr>Vrinda</vt:lpstr>
      <vt:lpstr>Office Theme</vt:lpstr>
      <vt:lpstr>PowerPoint Presentation</vt:lpstr>
      <vt:lpstr>PowerPoint Presentation</vt:lpstr>
      <vt:lpstr>চলো আমরা একটি ভিডিও ক্লিপ দেখি।</vt:lpstr>
      <vt:lpstr>PowerPoint Presentation</vt:lpstr>
      <vt:lpstr>PowerPoint Presentation</vt:lpstr>
      <vt:lpstr>চলো আমরা কিছু ডিভাইসের ছবি দেখিঃ </vt:lpstr>
      <vt:lpstr>চলো আমরা কিছু  ডিভাইসের ছবি দেখিঃ </vt:lpstr>
      <vt:lpstr>চলো আমরা কিছু  ডিভাইসের ছবি দেখিঃ </vt:lpstr>
      <vt:lpstr>চলো আমরা কিছু  ডিভাইসের ছবি দেখিঃ </vt:lpstr>
      <vt:lpstr>একক কাজঃ </vt:lpstr>
      <vt:lpstr>এবার  এসো আমরা আরো কতগুলো ডিভাইস দেখি  এবং কোনটা কি কাজ করে তা খাতায়  লেখিঃ </vt:lpstr>
      <vt:lpstr>এবার  এসো আমরা আরো কতগুলো ডিভাইস দেখি  এবং কোনটা কি কাজ করে তা খাতায়  লেখিঃ </vt:lpstr>
      <vt:lpstr>এবার  এসো আমরা আরো কতগুলো ডিভাইস দেখি  এবং কোনটা কি কাজ করে তা খাতায়  লেখিঃ </vt:lpstr>
      <vt:lpstr>PowerPoint Presentation</vt:lpstr>
      <vt:lpstr>PowerPoint Presentation</vt:lpstr>
      <vt:lpstr>দলীয় কাজঃ</vt:lpstr>
      <vt:lpstr>মূল্যায়নঃ </vt:lpstr>
      <vt:lpstr>মূল্যায়নঃ  </vt:lpstr>
      <vt:lpstr>বাড়ির কাজঃ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Shaowkat Ali Ahmed</dc:creator>
  <cp:lastModifiedBy>ismail - [2010]</cp:lastModifiedBy>
  <cp:revision>109</cp:revision>
  <dcterms:created xsi:type="dcterms:W3CDTF">2006-08-16T00:00:00Z</dcterms:created>
  <dcterms:modified xsi:type="dcterms:W3CDTF">2019-05-26T20:44:18Z</dcterms:modified>
</cp:coreProperties>
</file>