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99" r:id="rId3"/>
    <p:sldId id="379" r:id="rId4"/>
    <p:sldId id="380" r:id="rId5"/>
    <p:sldId id="382" r:id="rId6"/>
    <p:sldId id="284" r:id="rId7"/>
    <p:sldId id="315" r:id="rId8"/>
    <p:sldId id="383" r:id="rId9"/>
    <p:sldId id="391" r:id="rId10"/>
    <p:sldId id="389" r:id="rId11"/>
    <p:sldId id="385" r:id="rId12"/>
    <p:sldId id="387" r:id="rId13"/>
    <p:sldId id="390" r:id="rId14"/>
    <p:sldId id="393" r:id="rId15"/>
    <p:sldId id="392" r:id="rId16"/>
    <p:sldId id="394" r:id="rId17"/>
    <p:sldId id="395" r:id="rId18"/>
    <p:sldId id="396" r:id="rId19"/>
    <p:sldId id="397" r:id="rId20"/>
    <p:sldId id="288" r:id="rId21"/>
    <p:sldId id="398" r:id="rId22"/>
    <p:sldId id="275" r:id="rId23"/>
    <p:sldId id="27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66"/>
    <a:srgbClr val="0000FF"/>
    <a:srgbClr val="000099"/>
    <a:srgbClr val="FFFF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91" autoAdjust="0"/>
  </p:normalViewPr>
  <p:slideViewPr>
    <p:cSldViewPr>
      <p:cViewPr varScale="1">
        <p:scale>
          <a:sx n="72" d="100"/>
          <a:sy n="72" d="100"/>
        </p:scale>
        <p:origin x="60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image" Target="../media/image15.jpeg"/><Relationship Id="rId4" Type="http://schemas.openxmlformats.org/officeDocument/2006/relationships/image" Target="../media/image18.png"/></Relationships>
</file>

<file path=ppt/diagrams/_rels/data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image" Target="../media/image26.jpeg"/><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eg"/></Relationships>
</file>

<file path=ppt/diagrams/_rels/data3.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image" Target="../media/image15.jpeg"/><Relationship Id="rId4"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image" Target="../media/image26.jpeg"/><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8D539F-C204-4038-BF09-2E1D17749F38}" type="doc">
      <dgm:prSet loTypeId="urn:microsoft.com/office/officeart/2011/layout/RadialPictureList" loCatId="officeonline" qsTypeId="urn:microsoft.com/office/officeart/2005/8/quickstyle/simple1" qsCatId="simple" csTypeId="urn:microsoft.com/office/officeart/2005/8/colors/accent1_2" csCatId="accent1" phldr="1"/>
      <dgm:spPr/>
      <dgm:t>
        <a:bodyPr/>
        <a:lstStyle/>
        <a:p>
          <a:endParaRPr lang="en-US"/>
        </a:p>
      </dgm:t>
    </dgm:pt>
    <dgm:pt modelId="{78B5A1AF-6921-44C4-8355-1541C7A03D15}">
      <dgm:prSet phldrT="[Text]" custT="1"/>
      <dgm:spPr/>
      <dgm:t>
        <a:bodyPr/>
        <a:lstStyle/>
        <a:p>
          <a:r>
            <a:rPr lang="bn-IN" sz="2800" dirty="0">
              <a:latin typeface="NikoshBAN" panose="02000000000000000000" pitchFamily="2" charset="0"/>
              <a:cs typeface="NikoshBAN" panose="02000000000000000000" pitchFamily="2" charset="0"/>
            </a:rPr>
            <a:t>কপিরাইট </a:t>
          </a:r>
          <a:r>
            <a:rPr lang="bn-IN" sz="2000" dirty="0">
              <a:latin typeface="NikoshBAN" panose="02000000000000000000" pitchFamily="2" charset="0"/>
              <a:cs typeface="NikoshBAN" panose="02000000000000000000" pitchFamily="2" charset="0"/>
            </a:rPr>
            <a:t>(</a:t>
          </a:r>
          <a:r>
            <a:rPr lang="en-US" sz="2000" dirty="0">
              <a:latin typeface="NikoshBAN" panose="02000000000000000000" pitchFamily="2" charset="0"/>
              <a:cs typeface="NikoshBAN" panose="02000000000000000000" pitchFamily="2" charset="0"/>
            </a:rPr>
            <a:t>Copyright)</a:t>
          </a:r>
          <a:endParaRPr lang="en-US" sz="4100" dirty="0">
            <a:latin typeface="NikoshBAN" panose="02000000000000000000" pitchFamily="2" charset="0"/>
            <a:cs typeface="NikoshBAN" panose="02000000000000000000" pitchFamily="2" charset="0"/>
          </a:endParaRPr>
        </a:p>
      </dgm:t>
    </dgm:pt>
    <dgm:pt modelId="{62D60E52-6A2A-4928-89E9-8CEFCCDBD2A6}" type="parTrans" cxnId="{43484028-F17D-4AD9-8E7D-8915F4EDB133}">
      <dgm:prSet/>
      <dgm:spPr/>
      <dgm:t>
        <a:bodyPr/>
        <a:lstStyle/>
        <a:p>
          <a:endParaRPr lang="en-US"/>
        </a:p>
      </dgm:t>
    </dgm:pt>
    <dgm:pt modelId="{3A646645-335A-4E08-9DB2-65E7EF9D59CF}" type="sibTrans" cxnId="{43484028-F17D-4AD9-8E7D-8915F4EDB133}">
      <dgm:prSet/>
      <dgm:spPr/>
      <dgm:t>
        <a:bodyPr/>
        <a:lstStyle/>
        <a:p>
          <a:endParaRPr lang="en-US"/>
        </a:p>
      </dgm:t>
    </dgm:pt>
    <dgm:pt modelId="{5AADE0FC-DE03-41B2-B93E-39A4F57B8964}">
      <dgm:prSet phldrT="[Text]" custT="1"/>
      <dgm:spPr/>
      <dgm:t>
        <a:bodyPr/>
        <a:lstStyle/>
        <a:p>
          <a:r>
            <a:rPr lang="bn-IN" sz="2800" dirty="0">
              <a:latin typeface="NikoshBAN" panose="02000000000000000000" pitchFamily="2" charset="0"/>
              <a:cs typeface="NikoshBAN" panose="02000000000000000000" pitchFamily="2" charset="0"/>
            </a:rPr>
            <a:t>পেটেন্ট</a:t>
          </a:r>
          <a:r>
            <a:rPr lang="en-US" sz="2800" dirty="0">
              <a:latin typeface="NikoshBAN" panose="02000000000000000000" pitchFamily="2" charset="0"/>
              <a:cs typeface="NikoshBAN" panose="02000000000000000000" pitchFamily="2" charset="0"/>
            </a:rPr>
            <a:t> </a:t>
          </a:r>
          <a:r>
            <a:rPr lang="en-US" sz="2000" dirty="0">
              <a:latin typeface="NikoshBAN" panose="02000000000000000000" pitchFamily="2" charset="0"/>
              <a:cs typeface="NikoshBAN" panose="02000000000000000000" pitchFamily="2" charset="0"/>
            </a:rPr>
            <a:t>(Patent)</a:t>
          </a:r>
          <a:endParaRPr lang="en-US" sz="4700" dirty="0">
            <a:latin typeface="NikoshBAN" panose="02000000000000000000" pitchFamily="2" charset="0"/>
            <a:cs typeface="NikoshBAN" panose="02000000000000000000" pitchFamily="2" charset="0"/>
          </a:endParaRPr>
        </a:p>
      </dgm:t>
    </dgm:pt>
    <dgm:pt modelId="{3B581E47-F3B9-4137-95A4-CAF1A39695CA}" type="parTrans" cxnId="{F421B1AC-9042-4AAD-BE79-7B0BBED381FC}">
      <dgm:prSet/>
      <dgm:spPr/>
      <dgm:t>
        <a:bodyPr/>
        <a:lstStyle/>
        <a:p>
          <a:endParaRPr lang="en-US"/>
        </a:p>
      </dgm:t>
    </dgm:pt>
    <dgm:pt modelId="{D6ACFC4C-A088-4DAA-AF31-AA3F329C75D9}" type="sibTrans" cxnId="{F421B1AC-9042-4AAD-BE79-7B0BBED381FC}">
      <dgm:prSet/>
      <dgm:spPr/>
      <dgm:t>
        <a:bodyPr/>
        <a:lstStyle/>
        <a:p>
          <a:endParaRPr lang="en-US"/>
        </a:p>
      </dgm:t>
    </dgm:pt>
    <dgm:pt modelId="{3E96A2DB-7F59-4FAB-BA88-6C46C498CAAF}">
      <dgm:prSet phldrT="[Text]" custT="1"/>
      <dgm:spPr/>
      <dgm:t>
        <a:bodyPr/>
        <a:lstStyle/>
        <a:p>
          <a:r>
            <a:rPr lang="bn-IN" sz="2800" dirty="0">
              <a:latin typeface="NikoshBAN" panose="02000000000000000000" pitchFamily="2" charset="0"/>
              <a:cs typeface="NikoshBAN" panose="02000000000000000000" pitchFamily="2" charset="0"/>
            </a:rPr>
            <a:t>ট্রেডমার্ক</a:t>
          </a:r>
          <a:r>
            <a:rPr lang="en-US" sz="2800" dirty="0">
              <a:latin typeface="NikoshBAN" panose="02000000000000000000" pitchFamily="2" charset="0"/>
              <a:cs typeface="NikoshBAN" panose="02000000000000000000" pitchFamily="2" charset="0"/>
            </a:rPr>
            <a:t> </a:t>
          </a:r>
          <a:r>
            <a:rPr lang="en-US" sz="2000" dirty="0">
              <a:latin typeface="NikoshBAN" panose="02000000000000000000" pitchFamily="2" charset="0"/>
              <a:cs typeface="NikoshBAN" panose="02000000000000000000" pitchFamily="2" charset="0"/>
            </a:rPr>
            <a:t>(Trademark)</a:t>
          </a:r>
          <a:endParaRPr lang="en-US" sz="4000" dirty="0">
            <a:latin typeface="NikoshBAN" panose="02000000000000000000" pitchFamily="2" charset="0"/>
            <a:cs typeface="NikoshBAN" panose="02000000000000000000" pitchFamily="2" charset="0"/>
          </a:endParaRPr>
        </a:p>
      </dgm:t>
    </dgm:pt>
    <dgm:pt modelId="{9086CADD-10A7-4BB7-AB4D-66C717ED4C58}" type="parTrans" cxnId="{C2959B42-A6FC-418B-B204-0E4DED68C1EA}">
      <dgm:prSet/>
      <dgm:spPr/>
      <dgm:t>
        <a:bodyPr/>
        <a:lstStyle/>
        <a:p>
          <a:endParaRPr lang="en-US"/>
        </a:p>
      </dgm:t>
    </dgm:pt>
    <dgm:pt modelId="{00C6E806-9781-47C1-9A6E-F8186FD7DFFF}" type="sibTrans" cxnId="{C2959B42-A6FC-418B-B204-0E4DED68C1EA}">
      <dgm:prSet/>
      <dgm:spPr/>
      <dgm:t>
        <a:bodyPr/>
        <a:lstStyle/>
        <a:p>
          <a:endParaRPr lang="en-US"/>
        </a:p>
      </dgm:t>
    </dgm:pt>
    <dgm:pt modelId="{3A0925A9-A3A7-4C5B-8992-2321E3A4E109}">
      <dgm:prSet phldrT="[Text]" custT="1"/>
      <dgm:spPr>
        <a:blipFill rotWithShape="0">
          <a:blip xmlns:r="http://schemas.openxmlformats.org/officeDocument/2006/relationships" r:embed="rId1"/>
          <a:tile tx="0" ty="0" sx="100000" sy="100000" flip="none" algn="tl"/>
        </a:blipFill>
      </dgm:spPr>
      <dgm:t>
        <a:bodyPr/>
        <a:lstStyle/>
        <a:p>
          <a:pPr algn="just"/>
          <a:r>
            <a:rPr lang="bn-IN" sz="2400" dirty="0">
              <a:latin typeface="NikoshBAN" panose="02000000000000000000" pitchFamily="2" charset="0"/>
              <a:cs typeface="NikoshBAN" panose="02000000000000000000" pitchFamily="2" charset="0"/>
            </a:rPr>
            <a:t>ব্যবসায় উদ্যোক্তাদের কিছু বুদ্ধিবৃত্তিক সম্পদ থাকে। এগুলো ব্যবসায় উদ্যোগের গবেষণার ফসল এবং ব্যবসায়ের অতিমূল্যবান সম্পদ। এসব সম্পদ সংরক্ষণের জন্য ব্যবসায় উদ্যোক্তাদের প্রাথমিক জ্ঞান থাকা আবশ্যক। আইন কানুন সম্পর্কে ধারণা ব্যবসায়ের আইনগত সমস্যা থেকে রক্ষা পেতে সাহায্য করে।</a:t>
          </a:r>
          <a:endParaRPr lang="en-US" sz="2400" dirty="0">
            <a:latin typeface="NikoshBAN" panose="02000000000000000000" pitchFamily="2" charset="0"/>
            <a:cs typeface="NikoshBAN" panose="02000000000000000000" pitchFamily="2" charset="0"/>
          </a:endParaRPr>
        </a:p>
      </dgm:t>
    </dgm:pt>
    <dgm:pt modelId="{05909AF8-6B26-4C6B-B6C9-DC2A54DAC609}" type="sibTrans" cxnId="{774EB87C-D8D8-4901-9CC9-E2B665F8E9D9}">
      <dgm:prSet/>
      <dgm:spPr/>
      <dgm:t>
        <a:bodyPr/>
        <a:lstStyle/>
        <a:p>
          <a:endParaRPr lang="en-US"/>
        </a:p>
      </dgm:t>
    </dgm:pt>
    <dgm:pt modelId="{CEC3F519-1163-41C5-84C0-1D7C3F71B947}" type="parTrans" cxnId="{774EB87C-D8D8-4901-9CC9-E2B665F8E9D9}">
      <dgm:prSet/>
      <dgm:spPr/>
      <dgm:t>
        <a:bodyPr/>
        <a:lstStyle/>
        <a:p>
          <a:endParaRPr lang="en-US"/>
        </a:p>
      </dgm:t>
    </dgm:pt>
    <dgm:pt modelId="{FC22AB8F-E2F5-4740-86F9-E2CABD459F44}" type="pres">
      <dgm:prSet presAssocID="{CF8D539F-C204-4038-BF09-2E1D17749F38}" presName="Name0" presStyleCnt="0">
        <dgm:presLayoutVars>
          <dgm:chMax val="1"/>
          <dgm:chPref val="1"/>
          <dgm:dir/>
          <dgm:resizeHandles/>
        </dgm:presLayoutVars>
      </dgm:prSet>
      <dgm:spPr/>
    </dgm:pt>
    <dgm:pt modelId="{F3F2E63D-2E4D-425E-AB2A-A5FD0DC2E279}" type="pres">
      <dgm:prSet presAssocID="{3A0925A9-A3A7-4C5B-8992-2321E3A4E109}" presName="Parent" presStyleLbl="node1" presStyleIdx="0" presStyleCnt="2" custScaleX="204213" custScaleY="202883" custLinFactNeighborX="-47801" custLinFactNeighborY="-4159">
        <dgm:presLayoutVars>
          <dgm:chMax val="4"/>
          <dgm:chPref val="3"/>
        </dgm:presLayoutVars>
      </dgm:prSet>
      <dgm:spPr/>
    </dgm:pt>
    <dgm:pt modelId="{D9D23170-F514-4AEC-BDFA-66B8E349C27D}" type="pres">
      <dgm:prSet presAssocID="{78B5A1AF-6921-44C4-8355-1541C7A03D15}" presName="Accent" presStyleLbl="node1" presStyleIdx="1" presStyleCnt="2" custLinFactNeighborX="6851" custLinFactNeighborY="-1538"/>
      <dgm:spPr/>
    </dgm:pt>
    <dgm:pt modelId="{33FE8478-8542-4248-823E-4581A9238EC3}" type="pres">
      <dgm:prSet presAssocID="{78B5A1AF-6921-44C4-8355-1541C7A03D15}" presName="Image1" presStyleLbl="fgImgPlace1" presStyleIdx="0" presStyleCnt="3" custScaleX="100000" custScaleY="105826" custLinFactNeighborX="18963" custLinFactNeighborY="-601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04E57906-45E1-428E-A577-DFE62EEF2C35}" type="pres">
      <dgm:prSet presAssocID="{78B5A1AF-6921-44C4-8355-1541C7A03D15}" presName="Child1" presStyleLbl="revTx" presStyleIdx="0" presStyleCnt="3" custScaleX="101033" custLinFactNeighborX="20697">
        <dgm:presLayoutVars>
          <dgm:chMax val="0"/>
          <dgm:chPref val="0"/>
          <dgm:bulletEnabled val="1"/>
        </dgm:presLayoutVars>
      </dgm:prSet>
      <dgm:spPr/>
    </dgm:pt>
    <dgm:pt modelId="{4F26035D-02ED-4B58-A86B-D87DD8CFE5F9}" type="pres">
      <dgm:prSet presAssocID="{5AADE0FC-DE03-41B2-B93E-39A4F57B8964}" presName="Image2" presStyleCnt="0"/>
      <dgm:spPr/>
    </dgm:pt>
    <dgm:pt modelId="{075CFB04-D990-485B-98BE-DB855A70B62D}" type="pres">
      <dgm:prSet presAssocID="{5AADE0FC-DE03-41B2-B93E-39A4F57B8964}" presName="Image" presStyleLbl="fgImgPlace1" presStyleIdx="1" presStyleCnt="3" custScaleX="76960" custScaleY="76941" custLinFactNeighborX="9937"/>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6000" r="-16000"/>
          </a:stretch>
        </a:blipFill>
      </dgm:spPr>
    </dgm:pt>
    <dgm:pt modelId="{856BFA80-A1A9-4202-93EE-3C227A89462E}" type="pres">
      <dgm:prSet presAssocID="{5AADE0FC-DE03-41B2-B93E-39A4F57B8964}" presName="Child2" presStyleLbl="revTx" presStyleIdx="1" presStyleCnt="3" custLinFactNeighborX="9956">
        <dgm:presLayoutVars>
          <dgm:chMax val="0"/>
          <dgm:chPref val="0"/>
          <dgm:bulletEnabled val="1"/>
        </dgm:presLayoutVars>
      </dgm:prSet>
      <dgm:spPr/>
    </dgm:pt>
    <dgm:pt modelId="{BAB2C9C1-9C18-4284-9F50-B3323721C575}" type="pres">
      <dgm:prSet presAssocID="{3E96A2DB-7F59-4FAB-BA88-6C46C498CAAF}" presName="Image3" presStyleCnt="0"/>
      <dgm:spPr/>
    </dgm:pt>
    <dgm:pt modelId="{F2973BDF-3B1B-457D-96A1-E8F666925734}" type="pres">
      <dgm:prSet presAssocID="{3E96A2DB-7F59-4FAB-BA88-6C46C498CAAF}" presName="Image" presStyleLbl="fgImgPlace1" presStyleIdx="2" presStyleCnt="3" custLinFactNeighborX="22405" custLinFactNeighborY="-2769"/>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FD17EC68-1948-4BDB-9C94-E8D17ADFAB2C}" type="pres">
      <dgm:prSet presAssocID="{3E96A2DB-7F59-4FAB-BA88-6C46C498CAAF}" presName="Child3" presStyleLbl="revTx" presStyleIdx="2" presStyleCnt="3" custLinFactNeighborX="26534">
        <dgm:presLayoutVars>
          <dgm:chMax val="0"/>
          <dgm:chPref val="0"/>
          <dgm:bulletEnabled val="1"/>
        </dgm:presLayoutVars>
      </dgm:prSet>
      <dgm:spPr/>
    </dgm:pt>
  </dgm:ptLst>
  <dgm:cxnLst>
    <dgm:cxn modelId="{43484028-F17D-4AD9-8E7D-8915F4EDB133}" srcId="{3A0925A9-A3A7-4C5B-8992-2321E3A4E109}" destId="{78B5A1AF-6921-44C4-8355-1541C7A03D15}" srcOrd="0" destOrd="0" parTransId="{62D60E52-6A2A-4928-89E9-8CEFCCDBD2A6}" sibTransId="{3A646645-335A-4E08-9DB2-65E7EF9D59CF}"/>
    <dgm:cxn modelId="{8ECA955F-AAB1-481A-9DB2-04B7A8EE23B7}" type="presOf" srcId="{3E96A2DB-7F59-4FAB-BA88-6C46C498CAAF}" destId="{FD17EC68-1948-4BDB-9C94-E8D17ADFAB2C}" srcOrd="0" destOrd="0" presId="urn:microsoft.com/office/officeart/2011/layout/RadialPictureList"/>
    <dgm:cxn modelId="{C2959B42-A6FC-418B-B204-0E4DED68C1EA}" srcId="{3A0925A9-A3A7-4C5B-8992-2321E3A4E109}" destId="{3E96A2DB-7F59-4FAB-BA88-6C46C498CAAF}" srcOrd="2" destOrd="0" parTransId="{9086CADD-10A7-4BB7-AB4D-66C717ED4C58}" sibTransId="{00C6E806-9781-47C1-9A6E-F8186FD7DFFF}"/>
    <dgm:cxn modelId="{84A5ED73-280C-4D1C-9671-204D32C0D3B1}" type="presOf" srcId="{3A0925A9-A3A7-4C5B-8992-2321E3A4E109}" destId="{F3F2E63D-2E4D-425E-AB2A-A5FD0DC2E279}" srcOrd="0" destOrd="0" presId="urn:microsoft.com/office/officeart/2011/layout/RadialPictureList"/>
    <dgm:cxn modelId="{774EB87C-D8D8-4901-9CC9-E2B665F8E9D9}" srcId="{CF8D539F-C204-4038-BF09-2E1D17749F38}" destId="{3A0925A9-A3A7-4C5B-8992-2321E3A4E109}" srcOrd="0" destOrd="0" parTransId="{CEC3F519-1163-41C5-84C0-1D7C3F71B947}" sibTransId="{05909AF8-6B26-4C6B-B6C9-DC2A54DAC609}"/>
    <dgm:cxn modelId="{4DC6AF82-DF16-4CE8-856E-2F3B24CB8B43}" type="presOf" srcId="{5AADE0FC-DE03-41B2-B93E-39A4F57B8964}" destId="{856BFA80-A1A9-4202-93EE-3C227A89462E}" srcOrd="0" destOrd="0" presId="urn:microsoft.com/office/officeart/2011/layout/RadialPictureList"/>
    <dgm:cxn modelId="{C3B14E9D-47D9-452F-A46E-DEEC452B391B}" type="presOf" srcId="{78B5A1AF-6921-44C4-8355-1541C7A03D15}" destId="{04E57906-45E1-428E-A577-DFE62EEF2C35}" srcOrd="0" destOrd="0" presId="urn:microsoft.com/office/officeart/2011/layout/RadialPictureList"/>
    <dgm:cxn modelId="{F421B1AC-9042-4AAD-BE79-7B0BBED381FC}" srcId="{3A0925A9-A3A7-4C5B-8992-2321E3A4E109}" destId="{5AADE0FC-DE03-41B2-B93E-39A4F57B8964}" srcOrd="1" destOrd="0" parTransId="{3B581E47-F3B9-4137-95A4-CAF1A39695CA}" sibTransId="{D6ACFC4C-A088-4DAA-AF31-AA3F329C75D9}"/>
    <dgm:cxn modelId="{0BC759E7-3D98-4867-AF07-F458B85C645B}" type="presOf" srcId="{CF8D539F-C204-4038-BF09-2E1D17749F38}" destId="{FC22AB8F-E2F5-4740-86F9-E2CABD459F44}" srcOrd="0" destOrd="0" presId="urn:microsoft.com/office/officeart/2011/layout/RadialPictureList"/>
    <dgm:cxn modelId="{58E54EF8-8D6C-42FF-9030-41F207D05920}" type="presParOf" srcId="{FC22AB8F-E2F5-4740-86F9-E2CABD459F44}" destId="{F3F2E63D-2E4D-425E-AB2A-A5FD0DC2E279}" srcOrd="0" destOrd="0" presId="urn:microsoft.com/office/officeart/2011/layout/RadialPictureList"/>
    <dgm:cxn modelId="{A1BFC2C1-8219-49FA-A408-4563E1A3DCAE}" type="presParOf" srcId="{FC22AB8F-E2F5-4740-86F9-E2CABD459F44}" destId="{D9D23170-F514-4AEC-BDFA-66B8E349C27D}" srcOrd="1" destOrd="0" presId="urn:microsoft.com/office/officeart/2011/layout/RadialPictureList"/>
    <dgm:cxn modelId="{B52BE197-9696-4199-9B78-E72B242B77F3}" type="presParOf" srcId="{FC22AB8F-E2F5-4740-86F9-E2CABD459F44}" destId="{33FE8478-8542-4248-823E-4581A9238EC3}" srcOrd="2" destOrd="0" presId="urn:microsoft.com/office/officeart/2011/layout/RadialPictureList"/>
    <dgm:cxn modelId="{6DCE8B72-6442-461E-B1C5-D4AED846FAE9}" type="presParOf" srcId="{FC22AB8F-E2F5-4740-86F9-E2CABD459F44}" destId="{04E57906-45E1-428E-A577-DFE62EEF2C35}" srcOrd="3" destOrd="0" presId="urn:microsoft.com/office/officeart/2011/layout/RadialPictureList"/>
    <dgm:cxn modelId="{2EEF02D7-D787-4A0A-844F-81FE259F2CBB}" type="presParOf" srcId="{FC22AB8F-E2F5-4740-86F9-E2CABD459F44}" destId="{4F26035D-02ED-4B58-A86B-D87DD8CFE5F9}" srcOrd="4" destOrd="0" presId="urn:microsoft.com/office/officeart/2011/layout/RadialPictureList"/>
    <dgm:cxn modelId="{B0EAB5DF-8E0D-4EB4-BF6A-E1CA12B0CD68}" type="presParOf" srcId="{4F26035D-02ED-4B58-A86B-D87DD8CFE5F9}" destId="{075CFB04-D990-485B-98BE-DB855A70B62D}" srcOrd="0" destOrd="0" presId="urn:microsoft.com/office/officeart/2011/layout/RadialPictureList"/>
    <dgm:cxn modelId="{566B543A-93CB-4FD6-BABF-FDC6C9B66002}" type="presParOf" srcId="{FC22AB8F-E2F5-4740-86F9-E2CABD459F44}" destId="{856BFA80-A1A9-4202-93EE-3C227A89462E}" srcOrd="5" destOrd="0" presId="urn:microsoft.com/office/officeart/2011/layout/RadialPictureList"/>
    <dgm:cxn modelId="{56F439D4-6325-4CC9-A136-5B22FDA17498}" type="presParOf" srcId="{FC22AB8F-E2F5-4740-86F9-E2CABD459F44}" destId="{BAB2C9C1-9C18-4284-9F50-B3323721C575}" srcOrd="6" destOrd="0" presId="urn:microsoft.com/office/officeart/2011/layout/RadialPictureList"/>
    <dgm:cxn modelId="{84EACFCE-7493-4864-9E5A-EDDAA9DB1A19}" type="presParOf" srcId="{BAB2C9C1-9C18-4284-9F50-B3323721C575}" destId="{F2973BDF-3B1B-457D-96A1-E8F666925734}" srcOrd="0" destOrd="0" presId="urn:microsoft.com/office/officeart/2011/layout/RadialPictureList"/>
    <dgm:cxn modelId="{B4302C00-2A49-47BB-AEA7-8E1EFC9185F6}" type="presParOf" srcId="{FC22AB8F-E2F5-4740-86F9-E2CABD459F44}" destId="{FD17EC68-1948-4BDB-9C94-E8D17ADFAB2C}"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AF91FD-D4CC-4390-895C-AA14DA1044B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F9F1AEE-9FC6-455C-AF95-B1E6D81E91CF}">
      <dgm:prSet phldrT="[Text]" custT="1"/>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r>
            <a:rPr lang="bn-IN" sz="2800" b="1" dirty="0">
              <a:solidFill>
                <a:srgbClr val="FF0066"/>
              </a:solidFill>
              <a:latin typeface="NikoshBAN" panose="02000000000000000000" pitchFamily="2" charset="0"/>
              <a:cs typeface="NikoshBAN" panose="02000000000000000000" pitchFamily="2" charset="0"/>
            </a:rPr>
            <a:t>ব্যবসায় সংগঠন</a:t>
          </a:r>
          <a:endParaRPr lang="en-US" sz="2800" b="1" dirty="0">
            <a:solidFill>
              <a:srgbClr val="FF0066"/>
            </a:solidFill>
            <a:latin typeface="NikoshBAN" panose="02000000000000000000" pitchFamily="2" charset="0"/>
            <a:cs typeface="NikoshBAN" panose="02000000000000000000" pitchFamily="2" charset="0"/>
          </a:endParaRPr>
        </a:p>
      </dgm:t>
    </dgm:pt>
    <dgm:pt modelId="{674CDFA4-ADFE-4E6C-A5D7-AAC6867B51BE}" type="parTrans" cxnId="{008F1DE6-2378-443C-97EC-29F57527A351}">
      <dgm:prSet/>
      <dgm:spPr/>
      <dgm:t>
        <a:bodyPr/>
        <a:lstStyle/>
        <a:p>
          <a:endParaRPr lang="en-US"/>
        </a:p>
      </dgm:t>
    </dgm:pt>
    <dgm:pt modelId="{B109EE44-F99D-48D3-B36E-27EC4BC96EA1}" type="sibTrans" cxnId="{008F1DE6-2378-443C-97EC-29F57527A351}">
      <dgm:prSet/>
      <dgm:spPr/>
      <dgm:t>
        <a:bodyPr/>
        <a:lstStyle/>
        <a:p>
          <a:endParaRPr lang="en-US"/>
        </a:p>
      </dgm:t>
    </dgm:pt>
    <dgm:pt modelId="{D608AF44-6F9D-4C18-BB5D-A2D4FD25CA21}">
      <dgm:prSet phldrT="[Text]" custT="1"/>
      <dgm:spPr>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nchor="b"/>
        <a:lstStyle/>
        <a:p>
          <a:r>
            <a:rPr lang="bn-IN" sz="2400" dirty="0">
              <a:solidFill>
                <a:srgbClr val="00FF00"/>
              </a:solidFill>
              <a:latin typeface="NikoshBAN" panose="02000000000000000000" pitchFamily="2" charset="0"/>
              <a:cs typeface="NikoshBAN" panose="02000000000000000000" pitchFamily="2" charset="0"/>
            </a:rPr>
            <a:t>এক মালিকানা </a:t>
          </a:r>
          <a:endParaRPr lang="en-US" sz="2400" dirty="0">
            <a:solidFill>
              <a:srgbClr val="00FF00"/>
            </a:solidFill>
            <a:latin typeface="NikoshBAN" panose="02000000000000000000" pitchFamily="2" charset="0"/>
            <a:cs typeface="NikoshBAN" panose="02000000000000000000" pitchFamily="2" charset="0"/>
          </a:endParaRPr>
        </a:p>
      </dgm:t>
    </dgm:pt>
    <dgm:pt modelId="{DB85F421-403F-4066-9AAA-748DEBF67A33}" type="parTrans" cxnId="{D17D78A3-24CF-47FA-B410-169E98AFA6D3}">
      <dgm:prSet/>
      <dgm:spPr/>
      <dgm:t>
        <a:bodyPr/>
        <a:lstStyle/>
        <a:p>
          <a:endParaRPr lang="en-US"/>
        </a:p>
      </dgm:t>
    </dgm:pt>
    <dgm:pt modelId="{29799E9E-D21C-4283-B867-8FBBF499D67D}" type="sibTrans" cxnId="{D17D78A3-24CF-47FA-B410-169E98AFA6D3}">
      <dgm:prSet/>
      <dgm:spPr/>
      <dgm:t>
        <a:bodyPr/>
        <a:lstStyle/>
        <a:p>
          <a:endParaRPr lang="en-US"/>
        </a:p>
      </dgm:t>
    </dgm:pt>
    <dgm:pt modelId="{D8CA724D-57BD-4B9B-B03C-935CE7F12CB3}">
      <dgm:prSet phldrT="[Text]" custT="1"/>
      <dgm:spPr>
        <a:blipFill dpi="0"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r>
            <a:rPr lang="bn-IN" sz="2400" dirty="0">
              <a:latin typeface="NikoshBAN" panose="02000000000000000000" pitchFamily="2" charset="0"/>
              <a:cs typeface="NikoshBAN" panose="02000000000000000000" pitchFamily="2" charset="0"/>
            </a:rPr>
            <a:t>পৌর কর্তৃপক্ষ</a:t>
          </a:r>
        </a:p>
        <a:p>
          <a:r>
            <a:rPr lang="bn-IN" sz="2400" dirty="0">
              <a:latin typeface="NikoshBAN" panose="02000000000000000000" pitchFamily="2" charset="0"/>
              <a:cs typeface="NikoshBAN" panose="02000000000000000000" pitchFamily="2" charset="0"/>
            </a:rPr>
            <a:t>(পৌর এলাকার ভিতর হলে)</a:t>
          </a:r>
          <a:endParaRPr lang="en-US" sz="2400" dirty="0">
            <a:latin typeface="NikoshBAN" panose="02000000000000000000" pitchFamily="2" charset="0"/>
            <a:cs typeface="NikoshBAN" panose="02000000000000000000" pitchFamily="2" charset="0"/>
          </a:endParaRPr>
        </a:p>
      </dgm:t>
    </dgm:pt>
    <dgm:pt modelId="{F764A688-C722-40A0-B196-B5EDE33DB3AF}" type="parTrans" cxnId="{199D9D3D-984A-4C8F-9AD3-CEBBAC20D1AC}">
      <dgm:prSet/>
      <dgm:spPr/>
      <dgm:t>
        <a:bodyPr/>
        <a:lstStyle/>
        <a:p>
          <a:endParaRPr lang="en-US"/>
        </a:p>
      </dgm:t>
    </dgm:pt>
    <dgm:pt modelId="{A09D4E9C-38ED-48CD-82F1-41D55DAEB219}" type="sibTrans" cxnId="{199D9D3D-984A-4C8F-9AD3-CEBBAC20D1AC}">
      <dgm:prSet/>
      <dgm:spPr/>
      <dgm:t>
        <a:bodyPr/>
        <a:lstStyle/>
        <a:p>
          <a:endParaRPr lang="en-US"/>
        </a:p>
      </dgm:t>
    </dgm:pt>
    <dgm:pt modelId="{96468E1A-968A-46A5-8CC3-0152345546E3}">
      <dgm:prSet phldrT="[Text]"/>
      <dgm:spPr>
        <a:blipFill dpi="0" rotWithShape="0">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t>
        <a:bodyPr/>
        <a:lstStyle/>
        <a:p>
          <a:r>
            <a:rPr lang="bn-IN" dirty="0">
              <a:latin typeface="NikoshBAN" panose="02000000000000000000" pitchFamily="2" charset="0"/>
              <a:cs typeface="NikoshBAN" panose="02000000000000000000" pitchFamily="2" charset="0"/>
            </a:rPr>
            <a:t>জেলা প্রশাসন</a:t>
          </a:r>
        </a:p>
        <a:p>
          <a:r>
            <a:rPr lang="bn-IN" dirty="0">
              <a:latin typeface="NikoshBAN" panose="02000000000000000000" pitchFamily="2" charset="0"/>
              <a:cs typeface="NikoshBAN" panose="02000000000000000000" pitchFamily="2" charset="0"/>
            </a:rPr>
            <a:t>(পৌর এলাকার বাইরে হলে)</a:t>
          </a:r>
          <a:endParaRPr lang="en-US" dirty="0">
            <a:latin typeface="NikoshBAN" panose="02000000000000000000" pitchFamily="2" charset="0"/>
            <a:cs typeface="NikoshBAN" panose="02000000000000000000" pitchFamily="2" charset="0"/>
          </a:endParaRPr>
        </a:p>
      </dgm:t>
    </dgm:pt>
    <dgm:pt modelId="{F0DB2A2A-4735-4CEE-A5C9-235478849314}" type="parTrans" cxnId="{38DCC13A-5078-458E-BA94-30DF5FD768FC}">
      <dgm:prSet/>
      <dgm:spPr/>
      <dgm:t>
        <a:bodyPr/>
        <a:lstStyle/>
        <a:p>
          <a:endParaRPr lang="en-US"/>
        </a:p>
      </dgm:t>
    </dgm:pt>
    <dgm:pt modelId="{BCEE4C7F-3E24-4098-B7F0-1B45AB818659}" type="sibTrans" cxnId="{38DCC13A-5078-458E-BA94-30DF5FD768FC}">
      <dgm:prSet/>
      <dgm:spPr/>
      <dgm:t>
        <a:bodyPr/>
        <a:lstStyle/>
        <a:p>
          <a:endParaRPr lang="en-US"/>
        </a:p>
      </dgm:t>
    </dgm:pt>
    <dgm:pt modelId="{439485DF-06B6-49D6-B516-DC46B8031495}">
      <dgm:prSet phldrT="[Text]" custT="1"/>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t>
        <a:bodyPr anchor="b"/>
        <a:lstStyle/>
        <a:p>
          <a:r>
            <a:rPr lang="bn-IN" sz="2400" dirty="0">
              <a:solidFill>
                <a:srgbClr val="00FF00"/>
              </a:solidFill>
              <a:latin typeface="NikoshBAN" panose="02000000000000000000" pitchFamily="2" charset="0"/>
              <a:cs typeface="NikoshBAN" panose="02000000000000000000" pitchFamily="2" charset="0"/>
            </a:rPr>
            <a:t>অংশীদারী </a:t>
          </a:r>
          <a:endParaRPr lang="en-US" sz="2400" dirty="0">
            <a:solidFill>
              <a:srgbClr val="00FF00"/>
            </a:solidFill>
            <a:latin typeface="NikoshBAN" panose="02000000000000000000" pitchFamily="2" charset="0"/>
            <a:cs typeface="NikoshBAN" panose="02000000000000000000" pitchFamily="2" charset="0"/>
          </a:endParaRPr>
        </a:p>
      </dgm:t>
    </dgm:pt>
    <dgm:pt modelId="{1C624CF2-2284-42A7-B809-87F1F5D94A84}" type="parTrans" cxnId="{3B5387BC-7994-4A24-B938-60D923266ACB}">
      <dgm:prSet/>
      <dgm:spPr/>
      <dgm:t>
        <a:bodyPr/>
        <a:lstStyle/>
        <a:p>
          <a:endParaRPr lang="en-US"/>
        </a:p>
      </dgm:t>
    </dgm:pt>
    <dgm:pt modelId="{EE088F29-30D3-4EA1-9A9A-774BF8589D5D}" type="sibTrans" cxnId="{3B5387BC-7994-4A24-B938-60D923266ACB}">
      <dgm:prSet/>
      <dgm:spPr/>
      <dgm:t>
        <a:bodyPr/>
        <a:lstStyle/>
        <a:p>
          <a:endParaRPr lang="en-US"/>
        </a:p>
      </dgm:t>
    </dgm:pt>
    <dgm:pt modelId="{73E54F90-2A8A-4B34-809B-7885D0FFB95A}">
      <dgm:prSet phldrT="[Text]" custT="1"/>
      <dgm:spPr>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t>
        <a:bodyPr anchor="b"/>
        <a:lstStyle/>
        <a:p>
          <a:r>
            <a:rPr lang="bn-IN" sz="2000" dirty="0">
              <a:solidFill>
                <a:srgbClr val="FF0066"/>
              </a:solidFill>
              <a:latin typeface="NikoshBAN" panose="02000000000000000000" pitchFamily="2" charset="0"/>
              <a:cs typeface="NikoshBAN" panose="02000000000000000000" pitchFamily="2" charset="0"/>
            </a:rPr>
            <a:t>স্থানীয় নিবন্ধকের অফিস</a:t>
          </a:r>
          <a:endParaRPr lang="en-US" sz="2000" dirty="0">
            <a:solidFill>
              <a:srgbClr val="FF0066"/>
            </a:solidFill>
            <a:latin typeface="NikoshBAN" panose="02000000000000000000" pitchFamily="2" charset="0"/>
            <a:cs typeface="NikoshBAN" panose="02000000000000000000" pitchFamily="2" charset="0"/>
          </a:endParaRPr>
        </a:p>
      </dgm:t>
    </dgm:pt>
    <dgm:pt modelId="{C27DA0B9-58BC-4BA5-8AC6-56B85CE2D55D}" type="sibTrans" cxnId="{7D6FF3FD-8392-4911-87B2-E2DB306E9A6A}">
      <dgm:prSet/>
      <dgm:spPr/>
      <dgm:t>
        <a:bodyPr/>
        <a:lstStyle/>
        <a:p>
          <a:endParaRPr lang="en-US"/>
        </a:p>
      </dgm:t>
    </dgm:pt>
    <dgm:pt modelId="{96A1E117-3B30-4B42-A4DE-5389D70E30BD}" type="parTrans" cxnId="{7D6FF3FD-8392-4911-87B2-E2DB306E9A6A}">
      <dgm:prSet/>
      <dgm:spPr/>
      <dgm:t>
        <a:bodyPr/>
        <a:lstStyle/>
        <a:p>
          <a:endParaRPr lang="en-US"/>
        </a:p>
      </dgm:t>
    </dgm:pt>
    <dgm:pt modelId="{DC393656-1966-43D8-99ED-BE7B4FE0EAE5}" type="pres">
      <dgm:prSet presAssocID="{39AF91FD-D4CC-4390-895C-AA14DA1044B9}" presName="hierChild1" presStyleCnt="0">
        <dgm:presLayoutVars>
          <dgm:chPref val="1"/>
          <dgm:dir/>
          <dgm:animOne val="branch"/>
          <dgm:animLvl val="lvl"/>
          <dgm:resizeHandles/>
        </dgm:presLayoutVars>
      </dgm:prSet>
      <dgm:spPr/>
    </dgm:pt>
    <dgm:pt modelId="{2D5072F0-2E3B-4632-B9CC-CBFA79387A75}" type="pres">
      <dgm:prSet presAssocID="{BF9F1AEE-9FC6-455C-AF95-B1E6D81E91CF}" presName="hierRoot1" presStyleCnt="0"/>
      <dgm:spPr/>
    </dgm:pt>
    <dgm:pt modelId="{B3ABD69F-9521-4329-B784-19090E84118E}" type="pres">
      <dgm:prSet presAssocID="{BF9F1AEE-9FC6-455C-AF95-B1E6D81E91CF}" presName="composite" presStyleCnt="0"/>
      <dgm:spPr/>
    </dgm:pt>
    <dgm:pt modelId="{BE5BE2EF-FE10-412D-BADF-FC60E6C9D09B}" type="pres">
      <dgm:prSet presAssocID="{BF9F1AEE-9FC6-455C-AF95-B1E6D81E91CF}" presName="background" presStyleLbl="node0" presStyleIdx="0" presStyleCnt="1"/>
      <dgm:spPr/>
    </dgm:pt>
    <dgm:pt modelId="{431EB568-8730-46A3-AFD0-61FD35480AF2}" type="pres">
      <dgm:prSet presAssocID="{BF9F1AEE-9FC6-455C-AF95-B1E6D81E91CF}" presName="text" presStyleLbl="fgAcc0" presStyleIdx="0" presStyleCnt="1" custScaleX="130570" custScaleY="107880">
        <dgm:presLayoutVars>
          <dgm:chPref val="3"/>
        </dgm:presLayoutVars>
      </dgm:prSet>
      <dgm:spPr/>
    </dgm:pt>
    <dgm:pt modelId="{E5286D6A-A857-4E07-A9F1-35798890BC1C}" type="pres">
      <dgm:prSet presAssocID="{BF9F1AEE-9FC6-455C-AF95-B1E6D81E91CF}" presName="hierChild2" presStyleCnt="0"/>
      <dgm:spPr/>
    </dgm:pt>
    <dgm:pt modelId="{F31EC897-782D-4225-8053-A9401A0BBA29}" type="pres">
      <dgm:prSet presAssocID="{DB85F421-403F-4066-9AAA-748DEBF67A33}" presName="Name10" presStyleLbl="parChTrans1D2" presStyleIdx="0" presStyleCnt="2"/>
      <dgm:spPr/>
    </dgm:pt>
    <dgm:pt modelId="{E0041064-1750-4AC3-94FE-7E2136594A53}" type="pres">
      <dgm:prSet presAssocID="{D608AF44-6F9D-4C18-BB5D-A2D4FD25CA21}" presName="hierRoot2" presStyleCnt="0"/>
      <dgm:spPr/>
    </dgm:pt>
    <dgm:pt modelId="{53BC5665-E3E1-453B-A03B-F554627E51AA}" type="pres">
      <dgm:prSet presAssocID="{D608AF44-6F9D-4C18-BB5D-A2D4FD25CA21}" presName="composite2" presStyleCnt="0"/>
      <dgm:spPr/>
    </dgm:pt>
    <dgm:pt modelId="{C70F07A9-8BC4-4092-9821-EE670F2AF99D}" type="pres">
      <dgm:prSet presAssocID="{D608AF44-6F9D-4C18-BB5D-A2D4FD25CA21}" presName="background2" presStyleLbl="node2" presStyleIdx="0" presStyleCnt="2"/>
      <dgm:spPr/>
    </dgm:pt>
    <dgm:pt modelId="{755EBCAA-B8C2-4698-9F1E-18275883C8AC}" type="pres">
      <dgm:prSet presAssocID="{D608AF44-6F9D-4C18-BB5D-A2D4FD25CA21}" presName="text2" presStyleLbl="fgAcc2" presStyleIdx="0" presStyleCnt="2" custScaleX="136663" custScaleY="133757" custLinFactNeighborX="11891" custLinFactNeighborY="-5766">
        <dgm:presLayoutVars>
          <dgm:chPref val="3"/>
        </dgm:presLayoutVars>
      </dgm:prSet>
      <dgm:spPr/>
    </dgm:pt>
    <dgm:pt modelId="{F1244E97-EF61-4241-ABAF-FC8BFF948029}" type="pres">
      <dgm:prSet presAssocID="{D608AF44-6F9D-4C18-BB5D-A2D4FD25CA21}" presName="hierChild3" presStyleCnt="0"/>
      <dgm:spPr/>
    </dgm:pt>
    <dgm:pt modelId="{D7A3ED48-32B0-40BE-B369-40CDDBF05CCF}" type="pres">
      <dgm:prSet presAssocID="{F764A688-C722-40A0-B196-B5EDE33DB3AF}" presName="Name17" presStyleLbl="parChTrans1D3" presStyleIdx="0" presStyleCnt="3"/>
      <dgm:spPr/>
    </dgm:pt>
    <dgm:pt modelId="{1098D372-A439-4B68-8B6F-80D3D3FBFA70}" type="pres">
      <dgm:prSet presAssocID="{D8CA724D-57BD-4B9B-B03C-935CE7F12CB3}" presName="hierRoot3" presStyleCnt="0"/>
      <dgm:spPr/>
    </dgm:pt>
    <dgm:pt modelId="{39C2BEC3-2B88-45B4-A912-B66177C82E75}" type="pres">
      <dgm:prSet presAssocID="{D8CA724D-57BD-4B9B-B03C-935CE7F12CB3}" presName="composite3" presStyleCnt="0"/>
      <dgm:spPr/>
    </dgm:pt>
    <dgm:pt modelId="{4192BBEE-E184-421F-B0DD-BB37A30761C8}" type="pres">
      <dgm:prSet presAssocID="{D8CA724D-57BD-4B9B-B03C-935CE7F12CB3}" presName="background3" presStyleLbl="node3" presStyleIdx="0" presStyleCnt="3"/>
      <dgm:spPr/>
    </dgm:pt>
    <dgm:pt modelId="{3A3B7B1A-08BD-4E3A-B1C9-165B40D47053}" type="pres">
      <dgm:prSet presAssocID="{D8CA724D-57BD-4B9B-B03C-935CE7F12CB3}" presName="text3" presStyleLbl="fgAcc3" presStyleIdx="0" presStyleCnt="3" custScaleX="141813" custScaleY="128206">
        <dgm:presLayoutVars>
          <dgm:chPref val="3"/>
        </dgm:presLayoutVars>
      </dgm:prSet>
      <dgm:spPr/>
    </dgm:pt>
    <dgm:pt modelId="{039C6F62-79D4-4C00-AED4-FFF50E467AE0}" type="pres">
      <dgm:prSet presAssocID="{D8CA724D-57BD-4B9B-B03C-935CE7F12CB3}" presName="hierChild4" presStyleCnt="0"/>
      <dgm:spPr/>
    </dgm:pt>
    <dgm:pt modelId="{4EC7E3B8-67CD-4619-A26B-4CF2FDA034A6}" type="pres">
      <dgm:prSet presAssocID="{F0DB2A2A-4735-4CEE-A5C9-235478849314}" presName="Name17" presStyleLbl="parChTrans1D3" presStyleIdx="1" presStyleCnt="3"/>
      <dgm:spPr/>
    </dgm:pt>
    <dgm:pt modelId="{BF003EE1-3982-4DEF-8823-A41DD78F38B9}" type="pres">
      <dgm:prSet presAssocID="{96468E1A-968A-46A5-8CC3-0152345546E3}" presName="hierRoot3" presStyleCnt="0"/>
      <dgm:spPr/>
    </dgm:pt>
    <dgm:pt modelId="{1A516F34-DB8D-45C4-BEBF-D9D076F9874B}" type="pres">
      <dgm:prSet presAssocID="{96468E1A-968A-46A5-8CC3-0152345546E3}" presName="composite3" presStyleCnt="0"/>
      <dgm:spPr/>
    </dgm:pt>
    <dgm:pt modelId="{EEE02E66-B653-4284-B858-57DF4C9BF4D2}" type="pres">
      <dgm:prSet presAssocID="{96468E1A-968A-46A5-8CC3-0152345546E3}" presName="background3" presStyleLbl="node3" presStyleIdx="1" presStyleCnt="3"/>
      <dgm:spPr/>
    </dgm:pt>
    <dgm:pt modelId="{9B9BFB5D-60A6-4898-A577-DE9956D27E8D}" type="pres">
      <dgm:prSet presAssocID="{96468E1A-968A-46A5-8CC3-0152345546E3}" presName="text3" presStyleLbl="fgAcc3" presStyleIdx="1" presStyleCnt="3" custScaleX="131430" custScaleY="129548">
        <dgm:presLayoutVars>
          <dgm:chPref val="3"/>
        </dgm:presLayoutVars>
      </dgm:prSet>
      <dgm:spPr/>
    </dgm:pt>
    <dgm:pt modelId="{E8F16F6F-7DC3-41AF-BBA9-75C7442A661B}" type="pres">
      <dgm:prSet presAssocID="{96468E1A-968A-46A5-8CC3-0152345546E3}" presName="hierChild4" presStyleCnt="0"/>
      <dgm:spPr/>
    </dgm:pt>
    <dgm:pt modelId="{19679E05-CAEC-45DE-96EB-4EC32A621695}" type="pres">
      <dgm:prSet presAssocID="{1C624CF2-2284-42A7-B809-87F1F5D94A84}" presName="Name10" presStyleLbl="parChTrans1D2" presStyleIdx="1" presStyleCnt="2"/>
      <dgm:spPr/>
    </dgm:pt>
    <dgm:pt modelId="{EE47375B-5D6B-47F1-A325-11341124685F}" type="pres">
      <dgm:prSet presAssocID="{439485DF-06B6-49D6-B516-DC46B8031495}" presName="hierRoot2" presStyleCnt="0"/>
      <dgm:spPr/>
    </dgm:pt>
    <dgm:pt modelId="{103E9A73-657B-4C52-9BB1-99C87239BBD9}" type="pres">
      <dgm:prSet presAssocID="{439485DF-06B6-49D6-B516-DC46B8031495}" presName="composite2" presStyleCnt="0"/>
      <dgm:spPr/>
    </dgm:pt>
    <dgm:pt modelId="{2AAF88FD-F87D-451A-AEAC-35EAD0650DE4}" type="pres">
      <dgm:prSet presAssocID="{439485DF-06B6-49D6-B516-DC46B8031495}" presName="background2" presStyleLbl="node2" presStyleIdx="1" presStyleCnt="2"/>
      <dgm:spPr/>
    </dgm:pt>
    <dgm:pt modelId="{0F32636D-8922-4ACB-B870-2ABAD42A805A}" type="pres">
      <dgm:prSet presAssocID="{439485DF-06B6-49D6-B516-DC46B8031495}" presName="text2" presStyleLbl="fgAcc2" presStyleIdx="1" presStyleCnt="2" custScaleX="151559" custScaleY="125720">
        <dgm:presLayoutVars>
          <dgm:chPref val="3"/>
        </dgm:presLayoutVars>
      </dgm:prSet>
      <dgm:spPr/>
    </dgm:pt>
    <dgm:pt modelId="{DD381C14-6B8C-44B2-80A4-999F5505CBE2}" type="pres">
      <dgm:prSet presAssocID="{439485DF-06B6-49D6-B516-DC46B8031495}" presName="hierChild3" presStyleCnt="0"/>
      <dgm:spPr/>
    </dgm:pt>
    <dgm:pt modelId="{C25656FF-1075-4A20-9CC2-99B359A32D16}" type="pres">
      <dgm:prSet presAssocID="{96A1E117-3B30-4B42-A4DE-5389D70E30BD}" presName="Name17" presStyleLbl="parChTrans1D3" presStyleIdx="2" presStyleCnt="3"/>
      <dgm:spPr/>
    </dgm:pt>
    <dgm:pt modelId="{465D727A-DA59-4951-9E9A-8CCC1F33073D}" type="pres">
      <dgm:prSet presAssocID="{73E54F90-2A8A-4B34-809B-7885D0FFB95A}" presName="hierRoot3" presStyleCnt="0"/>
      <dgm:spPr/>
    </dgm:pt>
    <dgm:pt modelId="{6085CD32-4FF0-49E1-836B-F2587B3CAE88}" type="pres">
      <dgm:prSet presAssocID="{73E54F90-2A8A-4B34-809B-7885D0FFB95A}" presName="composite3" presStyleCnt="0"/>
      <dgm:spPr/>
    </dgm:pt>
    <dgm:pt modelId="{9EBFB7E3-C772-4E21-8100-30116068C959}" type="pres">
      <dgm:prSet presAssocID="{73E54F90-2A8A-4B34-809B-7885D0FFB95A}" presName="background3" presStyleLbl="node3" presStyleIdx="2" presStyleCnt="3"/>
      <dgm:spPr/>
    </dgm:pt>
    <dgm:pt modelId="{85B3E507-3321-4429-80F9-71F89C5B2FE2}" type="pres">
      <dgm:prSet presAssocID="{73E54F90-2A8A-4B34-809B-7885D0FFB95A}" presName="text3" presStyleLbl="fgAcc3" presStyleIdx="2" presStyleCnt="3" custScaleX="147109" custScaleY="131340">
        <dgm:presLayoutVars>
          <dgm:chPref val="3"/>
        </dgm:presLayoutVars>
      </dgm:prSet>
      <dgm:spPr/>
    </dgm:pt>
    <dgm:pt modelId="{29E50F96-4C44-4744-9551-BF004D11236F}" type="pres">
      <dgm:prSet presAssocID="{73E54F90-2A8A-4B34-809B-7885D0FFB95A}" presName="hierChild4" presStyleCnt="0"/>
      <dgm:spPr/>
    </dgm:pt>
  </dgm:ptLst>
  <dgm:cxnLst>
    <dgm:cxn modelId="{6CD59020-27AC-41D7-9A91-735E70D3509A}" type="presOf" srcId="{39AF91FD-D4CC-4390-895C-AA14DA1044B9}" destId="{DC393656-1966-43D8-99ED-BE7B4FE0EAE5}" srcOrd="0" destOrd="0" presId="urn:microsoft.com/office/officeart/2005/8/layout/hierarchy1"/>
    <dgm:cxn modelId="{DCC4D220-DD29-4570-9297-E53B505F3509}" type="presOf" srcId="{96A1E117-3B30-4B42-A4DE-5389D70E30BD}" destId="{C25656FF-1075-4A20-9CC2-99B359A32D16}" srcOrd="0" destOrd="0" presId="urn:microsoft.com/office/officeart/2005/8/layout/hierarchy1"/>
    <dgm:cxn modelId="{B3844322-6A91-40ED-8D0A-677B236EDA7D}" type="presOf" srcId="{D608AF44-6F9D-4C18-BB5D-A2D4FD25CA21}" destId="{755EBCAA-B8C2-4698-9F1E-18275883C8AC}" srcOrd="0" destOrd="0" presId="urn:microsoft.com/office/officeart/2005/8/layout/hierarchy1"/>
    <dgm:cxn modelId="{4B66DC35-2865-4BD0-AEE1-F08273B636FB}" type="presOf" srcId="{1C624CF2-2284-42A7-B809-87F1F5D94A84}" destId="{19679E05-CAEC-45DE-96EB-4EC32A621695}" srcOrd="0" destOrd="0" presId="urn:microsoft.com/office/officeart/2005/8/layout/hierarchy1"/>
    <dgm:cxn modelId="{38DCC13A-5078-458E-BA94-30DF5FD768FC}" srcId="{D608AF44-6F9D-4C18-BB5D-A2D4FD25CA21}" destId="{96468E1A-968A-46A5-8CC3-0152345546E3}" srcOrd="1" destOrd="0" parTransId="{F0DB2A2A-4735-4CEE-A5C9-235478849314}" sibTransId="{BCEE4C7F-3E24-4098-B7F0-1B45AB818659}"/>
    <dgm:cxn modelId="{199D9D3D-984A-4C8F-9AD3-CEBBAC20D1AC}" srcId="{D608AF44-6F9D-4C18-BB5D-A2D4FD25CA21}" destId="{D8CA724D-57BD-4B9B-B03C-935CE7F12CB3}" srcOrd="0" destOrd="0" parTransId="{F764A688-C722-40A0-B196-B5EDE33DB3AF}" sibTransId="{A09D4E9C-38ED-48CD-82F1-41D55DAEB219}"/>
    <dgm:cxn modelId="{6C83E446-D3D5-4A66-9F21-930CC4184763}" type="presOf" srcId="{F0DB2A2A-4735-4CEE-A5C9-235478849314}" destId="{4EC7E3B8-67CD-4619-A26B-4CF2FDA034A6}" srcOrd="0" destOrd="0" presId="urn:microsoft.com/office/officeart/2005/8/layout/hierarchy1"/>
    <dgm:cxn modelId="{C6B3C968-B159-4F0A-8C27-915C8243ED75}" type="presOf" srcId="{439485DF-06B6-49D6-B516-DC46B8031495}" destId="{0F32636D-8922-4ACB-B870-2ABAD42A805A}" srcOrd="0" destOrd="0" presId="urn:microsoft.com/office/officeart/2005/8/layout/hierarchy1"/>
    <dgm:cxn modelId="{8534DC69-EC10-40B4-AB0D-EDBD409A4F23}" type="presOf" srcId="{F764A688-C722-40A0-B196-B5EDE33DB3AF}" destId="{D7A3ED48-32B0-40BE-B369-40CDDBF05CCF}" srcOrd="0" destOrd="0" presId="urn:microsoft.com/office/officeart/2005/8/layout/hierarchy1"/>
    <dgm:cxn modelId="{1629436E-BAB5-4E67-9F59-06BFA546B541}" type="presOf" srcId="{73E54F90-2A8A-4B34-809B-7885D0FFB95A}" destId="{85B3E507-3321-4429-80F9-71F89C5B2FE2}" srcOrd="0" destOrd="0" presId="urn:microsoft.com/office/officeart/2005/8/layout/hierarchy1"/>
    <dgm:cxn modelId="{1095F294-0AEA-4A9F-B20A-321C4CAE9B87}" type="presOf" srcId="{96468E1A-968A-46A5-8CC3-0152345546E3}" destId="{9B9BFB5D-60A6-4898-A577-DE9956D27E8D}" srcOrd="0" destOrd="0" presId="urn:microsoft.com/office/officeart/2005/8/layout/hierarchy1"/>
    <dgm:cxn modelId="{D17D78A3-24CF-47FA-B410-169E98AFA6D3}" srcId="{BF9F1AEE-9FC6-455C-AF95-B1E6D81E91CF}" destId="{D608AF44-6F9D-4C18-BB5D-A2D4FD25CA21}" srcOrd="0" destOrd="0" parTransId="{DB85F421-403F-4066-9AAA-748DEBF67A33}" sibTransId="{29799E9E-D21C-4283-B867-8FBBF499D67D}"/>
    <dgm:cxn modelId="{3B5387BC-7994-4A24-B938-60D923266ACB}" srcId="{BF9F1AEE-9FC6-455C-AF95-B1E6D81E91CF}" destId="{439485DF-06B6-49D6-B516-DC46B8031495}" srcOrd="1" destOrd="0" parTransId="{1C624CF2-2284-42A7-B809-87F1F5D94A84}" sibTransId="{EE088F29-30D3-4EA1-9A9A-774BF8589D5D}"/>
    <dgm:cxn modelId="{5427D1E5-A58D-475A-807A-DF9CF99DD1D1}" type="presOf" srcId="{DB85F421-403F-4066-9AAA-748DEBF67A33}" destId="{F31EC897-782D-4225-8053-A9401A0BBA29}" srcOrd="0" destOrd="0" presId="urn:microsoft.com/office/officeart/2005/8/layout/hierarchy1"/>
    <dgm:cxn modelId="{008F1DE6-2378-443C-97EC-29F57527A351}" srcId="{39AF91FD-D4CC-4390-895C-AA14DA1044B9}" destId="{BF9F1AEE-9FC6-455C-AF95-B1E6D81E91CF}" srcOrd="0" destOrd="0" parTransId="{674CDFA4-ADFE-4E6C-A5D7-AAC6867B51BE}" sibTransId="{B109EE44-F99D-48D3-B36E-27EC4BC96EA1}"/>
    <dgm:cxn modelId="{E96E56E7-198D-4311-B002-752DE1996669}" type="presOf" srcId="{D8CA724D-57BD-4B9B-B03C-935CE7F12CB3}" destId="{3A3B7B1A-08BD-4E3A-B1C9-165B40D47053}" srcOrd="0" destOrd="0" presId="urn:microsoft.com/office/officeart/2005/8/layout/hierarchy1"/>
    <dgm:cxn modelId="{DFE2C9EB-C5D1-4472-8374-98F048AC3853}" type="presOf" srcId="{BF9F1AEE-9FC6-455C-AF95-B1E6D81E91CF}" destId="{431EB568-8730-46A3-AFD0-61FD35480AF2}" srcOrd="0" destOrd="0" presId="urn:microsoft.com/office/officeart/2005/8/layout/hierarchy1"/>
    <dgm:cxn modelId="{7D6FF3FD-8392-4911-87B2-E2DB306E9A6A}" srcId="{439485DF-06B6-49D6-B516-DC46B8031495}" destId="{73E54F90-2A8A-4B34-809B-7885D0FFB95A}" srcOrd="0" destOrd="0" parTransId="{96A1E117-3B30-4B42-A4DE-5389D70E30BD}" sibTransId="{C27DA0B9-58BC-4BA5-8AC6-56B85CE2D55D}"/>
    <dgm:cxn modelId="{6E28A0FC-0E0B-49AC-94AF-AA54BAF81D78}" type="presParOf" srcId="{DC393656-1966-43D8-99ED-BE7B4FE0EAE5}" destId="{2D5072F0-2E3B-4632-B9CC-CBFA79387A75}" srcOrd="0" destOrd="0" presId="urn:microsoft.com/office/officeart/2005/8/layout/hierarchy1"/>
    <dgm:cxn modelId="{E0B02969-26B0-4D2F-B82E-A8D0B4026DB0}" type="presParOf" srcId="{2D5072F0-2E3B-4632-B9CC-CBFA79387A75}" destId="{B3ABD69F-9521-4329-B784-19090E84118E}" srcOrd="0" destOrd="0" presId="urn:microsoft.com/office/officeart/2005/8/layout/hierarchy1"/>
    <dgm:cxn modelId="{B6BD3249-99A9-43D4-B95D-5A8467208180}" type="presParOf" srcId="{B3ABD69F-9521-4329-B784-19090E84118E}" destId="{BE5BE2EF-FE10-412D-BADF-FC60E6C9D09B}" srcOrd="0" destOrd="0" presId="urn:microsoft.com/office/officeart/2005/8/layout/hierarchy1"/>
    <dgm:cxn modelId="{81ED000D-8747-4577-841D-67528D4A4752}" type="presParOf" srcId="{B3ABD69F-9521-4329-B784-19090E84118E}" destId="{431EB568-8730-46A3-AFD0-61FD35480AF2}" srcOrd="1" destOrd="0" presId="urn:microsoft.com/office/officeart/2005/8/layout/hierarchy1"/>
    <dgm:cxn modelId="{CF83D52A-8D57-49B3-B65E-D9C337CF2FC9}" type="presParOf" srcId="{2D5072F0-2E3B-4632-B9CC-CBFA79387A75}" destId="{E5286D6A-A857-4E07-A9F1-35798890BC1C}" srcOrd="1" destOrd="0" presId="urn:microsoft.com/office/officeart/2005/8/layout/hierarchy1"/>
    <dgm:cxn modelId="{9F3EB370-51FF-47B0-AF82-E8FD1B93CC48}" type="presParOf" srcId="{E5286D6A-A857-4E07-A9F1-35798890BC1C}" destId="{F31EC897-782D-4225-8053-A9401A0BBA29}" srcOrd="0" destOrd="0" presId="urn:microsoft.com/office/officeart/2005/8/layout/hierarchy1"/>
    <dgm:cxn modelId="{18B5667E-C024-4E17-BEE2-AF86AEA4A596}" type="presParOf" srcId="{E5286D6A-A857-4E07-A9F1-35798890BC1C}" destId="{E0041064-1750-4AC3-94FE-7E2136594A53}" srcOrd="1" destOrd="0" presId="urn:microsoft.com/office/officeart/2005/8/layout/hierarchy1"/>
    <dgm:cxn modelId="{2660AE31-0F1F-4B91-91D1-E109048A9ADD}" type="presParOf" srcId="{E0041064-1750-4AC3-94FE-7E2136594A53}" destId="{53BC5665-E3E1-453B-A03B-F554627E51AA}" srcOrd="0" destOrd="0" presId="urn:microsoft.com/office/officeart/2005/8/layout/hierarchy1"/>
    <dgm:cxn modelId="{785EEEB0-4A10-4677-9E41-FD3D153FC57F}" type="presParOf" srcId="{53BC5665-E3E1-453B-A03B-F554627E51AA}" destId="{C70F07A9-8BC4-4092-9821-EE670F2AF99D}" srcOrd="0" destOrd="0" presId="urn:microsoft.com/office/officeart/2005/8/layout/hierarchy1"/>
    <dgm:cxn modelId="{B21A5B99-E5B8-4865-998F-36A20C2B5C13}" type="presParOf" srcId="{53BC5665-E3E1-453B-A03B-F554627E51AA}" destId="{755EBCAA-B8C2-4698-9F1E-18275883C8AC}" srcOrd="1" destOrd="0" presId="urn:microsoft.com/office/officeart/2005/8/layout/hierarchy1"/>
    <dgm:cxn modelId="{F4037B56-5C8C-4518-AF56-417376297582}" type="presParOf" srcId="{E0041064-1750-4AC3-94FE-7E2136594A53}" destId="{F1244E97-EF61-4241-ABAF-FC8BFF948029}" srcOrd="1" destOrd="0" presId="urn:microsoft.com/office/officeart/2005/8/layout/hierarchy1"/>
    <dgm:cxn modelId="{7857768A-EA99-4642-B3A5-A1DC062C0981}" type="presParOf" srcId="{F1244E97-EF61-4241-ABAF-FC8BFF948029}" destId="{D7A3ED48-32B0-40BE-B369-40CDDBF05CCF}" srcOrd="0" destOrd="0" presId="urn:microsoft.com/office/officeart/2005/8/layout/hierarchy1"/>
    <dgm:cxn modelId="{2F7F3AE3-3AA1-475D-A9FC-B1A56F837FE8}" type="presParOf" srcId="{F1244E97-EF61-4241-ABAF-FC8BFF948029}" destId="{1098D372-A439-4B68-8B6F-80D3D3FBFA70}" srcOrd="1" destOrd="0" presId="urn:microsoft.com/office/officeart/2005/8/layout/hierarchy1"/>
    <dgm:cxn modelId="{633CBAF6-D4EA-437D-91E1-49AB25DFCF8D}" type="presParOf" srcId="{1098D372-A439-4B68-8B6F-80D3D3FBFA70}" destId="{39C2BEC3-2B88-45B4-A912-B66177C82E75}" srcOrd="0" destOrd="0" presId="urn:microsoft.com/office/officeart/2005/8/layout/hierarchy1"/>
    <dgm:cxn modelId="{2294BDCC-8B9D-41B3-8B50-F939A50DB95B}" type="presParOf" srcId="{39C2BEC3-2B88-45B4-A912-B66177C82E75}" destId="{4192BBEE-E184-421F-B0DD-BB37A30761C8}" srcOrd="0" destOrd="0" presId="urn:microsoft.com/office/officeart/2005/8/layout/hierarchy1"/>
    <dgm:cxn modelId="{DBA08D1D-AA34-44D3-BAE1-D40EFECB3931}" type="presParOf" srcId="{39C2BEC3-2B88-45B4-A912-B66177C82E75}" destId="{3A3B7B1A-08BD-4E3A-B1C9-165B40D47053}" srcOrd="1" destOrd="0" presId="urn:microsoft.com/office/officeart/2005/8/layout/hierarchy1"/>
    <dgm:cxn modelId="{9F0C86A9-35EB-44E2-8AA3-72F386B5D5B1}" type="presParOf" srcId="{1098D372-A439-4B68-8B6F-80D3D3FBFA70}" destId="{039C6F62-79D4-4C00-AED4-FFF50E467AE0}" srcOrd="1" destOrd="0" presId="urn:microsoft.com/office/officeart/2005/8/layout/hierarchy1"/>
    <dgm:cxn modelId="{E02AA166-D372-49BA-BB84-C7D3308550AE}" type="presParOf" srcId="{F1244E97-EF61-4241-ABAF-FC8BFF948029}" destId="{4EC7E3B8-67CD-4619-A26B-4CF2FDA034A6}" srcOrd="2" destOrd="0" presId="urn:microsoft.com/office/officeart/2005/8/layout/hierarchy1"/>
    <dgm:cxn modelId="{BC6CE47C-FD7A-41B7-ACF7-59CAB8557F80}" type="presParOf" srcId="{F1244E97-EF61-4241-ABAF-FC8BFF948029}" destId="{BF003EE1-3982-4DEF-8823-A41DD78F38B9}" srcOrd="3" destOrd="0" presId="urn:microsoft.com/office/officeart/2005/8/layout/hierarchy1"/>
    <dgm:cxn modelId="{BD0452E0-B074-4466-A2A3-EB7B10E26BE5}" type="presParOf" srcId="{BF003EE1-3982-4DEF-8823-A41DD78F38B9}" destId="{1A516F34-DB8D-45C4-BEBF-D9D076F9874B}" srcOrd="0" destOrd="0" presId="urn:microsoft.com/office/officeart/2005/8/layout/hierarchy1"/>
    <dgm:cxn modelId="{1BC45C15-BB43-4A95-8FA8-912DE7B2ABDB}" type="presParOf" srcId="{1A516F34-DB8D-45C4-BEBF-D9D076F9874B}" destId="{EEE02E66-B653-4284-B858-57DF4C9BF4D2}" srcOrd="0" destOrd="0" presId="urn:microsoft.com/office/officeart/2005/8/layout/hierarchy1"/>
    <dgm:cxn modelId="{2D2C3AFD-82ED-4544-887D-5CCCC0044EE1}" type="presParOf" srcId="{1A516F34-DB8D-45C4-BEBF-D9D076F9874B}" destId="{9B9BFB5D-60A6-4898-A577-DE9956D27E8D}" srcOrd="1" destOrd="0" presId="urn:microsoft.com/office/officeart/2005/8/layout/hierarchy1"/>
    <dgm:cxn modelId="{F86F9165-5473-4FAF-AD3E-486C1AEC26E1}" type="presParOf" srcId="{BF003EE1-3982-4DEF-8823-A41DD78F38B9}" destId="{E8F16F6F-7DC3-41AF-BBA9-75C7442A661B}" srcOrd="1" destOrd="0" presId="urn:microsoft.com/office/officeart/2005/8/layout/hierarchy1"/>
    <dgm:cxn modelId="{BAAC424A-6AF8-4B43-98AD-CEF80A6240DD}" type="presParOf" srcId="{E5286D6A-A857-4E07-A9F1-35798890BC1C}" destId="{19679E05-CAEC-45DE-96EB-4EC32A621695}" srcOrd="2" destOrd="0" presId="urn:microsoft.com/office/officeart/2005/8/layout/hierarchy1"/>
    <dgm:cxn modelId="{AF8DAAAE-6EF1-4D17-A069-CD47403D3FE2}" type="presParOf" srcId="{E5286D6A-A857-4E07-A9F1-35798890BC1C}" destId="{EE47375B-5D6B-47F1-A325-11341124685F}" srcOrd="3" destOrd="0" presId="urn:microsoft.com/office/officeart/2005/8/layout/hierarchy1"/>
    <dgm:cxn modelId="{8D5FC699-457E-445B-BEFB-20B3FFAC332F}" type="presParOf" srcId="{EE47375B-5D6B-47F1-A325-11341124685F}" destId="{103E9A73-657B-4C52-9BB1-99C87239BBD9}" srcOrd="0" destOrd="0" presId="urn:microsoft.com/office/officeart/2005/8/layout/hierarchy1"/>
    <dgm:cxn modelId="{D700BE99-BB81-4C2F-984D-B59282D4C67C}" type="presParOf" srcId="{103E9A73-657B-4C52-9BB1-99C87239BBD9}" destId="{2AAF88FD-F87D-451A-AEAC-35EAD0650DE4}" srcOrd="0" destOrd="0" presId="urn:microsoft.com/office/officeart/2005/8/layout/hierarchy1"/>
    <dgm:cxn modelId="{C7968BB2-4108-4B3D-BD83-4FA2E6A4BB30}" type="presParOf" srcId="{103E9A73-657B-4C52-9BB1-99C87239BBD9}" destId="{0F32636D-8922-4ACB-B870-2ABAD42A805A}" srcOrd="1" destOrd="0" presId="urn:microsoft.com/office/officeart/2005/8/layout/hierarchy1"/>
    <dgm:cxn modelId="{F1BF20A8-9E6A-47EA-8683-2382F20E441A}" type="presParOf" srcId="{EE47375B-5D6B-47F1-A325-11341124685F}" destId="{DD381C14-6B8C-44B2-80A4-999F5505CBE2}" srcOrd="1" destOrd="0" presId="urn:microsoft.com/office/officeart/2005/8/layout/hierarchy1"/>
    <dgm:cxn modelId="{DAD07E7C-A210-4587-81F0-59D33528D869}" type="presParOf" srcId="{DD381C14-6B8C-44B2-80A4-999F5505CBE2}" destId="{C25656FF-1075-4A20-9CC2-99B359A32D16}" srcOrd="0" destOrd="0" presId="urn:microsoft.com/office/officeart/2005/8/layout/hierarchy1"/>
    <dgm:cxn modelId="{F9744F00-6D3D-4F9A-825F-6F5FBB3A979A}" type="presParOf" srcId="{DD381C14-6B8C-44B2-80A4-999F5505CBE2}" destId="{465D727A-DA59-4951-9E9A-8CCC1F33073D}" srcOrd="1" destOrd="0" presId="urn:microsoft.com/office/officeart/2005/8/layout/hierarchy1"/>
    <dgm:cxn modelId="{A1A17BA3-F009-40A7-BDE0-F6D1E9C5B0E4}" type="presParOf" srcId="{465D727A-DA59-4951-9E9A-8CCC1F33073D}" destId="{6085CD32-4FF0-49E1-836B-F2587B3CAE88}" srcOrd="0" destOrd="0" presId="urn:microsoft.com/office/officeart/2005/8/layout/hierarchy1"/>
    <dgm:cxn modelId="{830FECFC-6B16-4B56-9B29-37CFD2735DA2}" type="presParOf" srcId="{6085CD32-4FF0-49E1-836B-F2587B3CAE88}" destId="{9EBFB7E3-C772-4E21-8100-30116068C959}" srcOrd="0" destOrd="0" presId="urn:microsoft.com/office/officeart/2005/8/layout/hierarchy1"/>
    <dgm:cxn modelId="{1D0CFA6F-EDAC-41C8-B7C2-F25905963114}" type="presParOf" srcId="{6085CD32-4FF0-49E1-836B-F2587B3CAE88}" destId="{85B3E507-3321-4429-80F9-71F89C5B2FE2}" srcOrd="1" destOrd="0" presId="urn:microsoft.com/office/officeart/2005/8/layout/hierarchy1"/>
    <dgm:cxn modelId="{D1C7E984-5AAA-492F-BCD6-89E433F5EF15}" type="presParOf" srcId="{465D727A-DA59-4951-9E9A-8CCC1F33073D}" destId="{29E50F96-4C44-4744-9551-BF004D11236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BC4F5B-0B36-4216-A6AB-16FEB1CE20E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D38A839-E0A4-45BC-B0F4-71BA4FE066A0}">
      <dgm:prSet phldrT="[Text]"/>
      <dgm:spPr>
        <a:solidFill>
          <a:schemeClr val="accent6">
            <a:lumMod val="75000"/>
          </a:schemeClr>
        </a:solidFill>
      </dgm:spPr>
      <dgm:t>
        <a:bodyPr vert="vert270"/>
        <a:lstStyle/>
        <a:p>
          <a:r>
            <a:rPr lang="bn-IN" dirty="0">
              <a:latin typeface="NikoshBAN" panose="02000000000000000000" pitchFamily="2" charset="0"/>
              <a:cs typeface="NikoshBAN" panose="02000000000000000000" pitchFamily="2" charset="0"/>
            </a:rPr>
            <a:t>রেজিস্ট্রার অব জয়েন্ট স্টক কোম্পানী</a:t>
          </a:r>
          <a:endParaRPr lang="en-US" dirty="0">
            <a:latin typeface="NikoshBAN" panose="02000000000000000000" pitchFamily="2" charset="0"/>
            <a:cs typeface="NikoshBAN" panose="02000000000000000000" pitchFamily="2" charset="0"/>
          </a:endParaRPr>
        </a:p>
      </dgm:t>
    </dgm:pt>
    <dgm:pt modelId="{B54C547A-BDBD-4013-B4E3-E6DAEAA71234}" type="parTrans" cxnId="{488E917A-45A7-4E6F-9196-AEAE936EE704}">
      <dgm:prSet/>
      <dgm:spPr/>
      <dgm:t>
        <a:bodyPr/>
        <a:lstStyle/>
        <a:p>
          <a:endParaRPr lang="en-US"/>
        </a:p>
      </dgm:t>
    </dgm:pt>
    <dgm:pt modelId="{F53E3294-9BFE-4631-9A2A-D76A62897F5A}" type="sibTrans" cxnId="{488E917A-45A7-4E6F-9196-AEAE936EE704}">
      <dgm:prSet/>
      <dgm:spPr/>
      <dgm:t>
        <a:bodyPr/>
        <a:lstStyle/>
        <a:p>
          <a:endParaRPr lang="en-US"/>
        </a:p>
      </dgm:t>
    </dgm:pt>
    <dgm:pt modelId="{99F48D1A-1986-4417-ABDF-E837E37584CB}">
      <dgm:prSet phldrT="[Text]" custT="1"/>
      <dgm:spPr>
        <a:blipFill rotWithShape="0">
          <a:blip xmlns:r="http://schemas.openxmlformats.org/officeDocument/2006/relationships" r:embed="rId1"/>
          <a:tile tx="0" ty="0" sx="100000" sy="100000" flip="none" algn="tl"/>
        </a:blipFill>
      </dgm:spPr>
      <dgm:t>
        <a:bodyPr vert="vert270"/>
        <a:lstStyle/>
        <a:p>
          <a:r>
            <a:rPr lang="bn-IN" sz="1800" dirty="0">
              <a:solidFill>
                <a:srgbClr val="C00000"/>
              </a:solidFill>
              <a:latin typeface="NikoshBAN" panose="02000000000000000000" pitchFamily="2" charset="0"/>
              <a:cs typeface="NikoshBAN" panose="02000000000000000000" pitchFamily="2" charset="0"/>
            </a:rPr>
            <a:t>প্রাইভেট লিমিটেড কোম্পানী</a:t>
          </a:r>
          <a:endParaRPr lang="en-US" sz="1800" dirty="0">
            <a:solidFill>
              <a:srgbClr val="C00000"/>
            </a:solidFill>
            <a:latin typeface="NikoshBAN" panose="02000000000000000000" pitchFamily="2" charset="0"/>
            <a:cs typeface="NikoshBAN" panose="02000000000000000000" pitchFamily="2" charset="0"/>
          </a:endParaRPr>
        </a:p>
      </dgm:t>
    </dgm:pt>
    <dgm:pt modelId="{2468C754-29B8-411D-89F0-E6469306833D}" type="parTrans" cxnId="{4A95F895-4C43-41CD-8C94-F953A2176D78}">
      <dgm:prSet/>
      <dgm:spPr/>
      <dgm:t>
        <a:bodyPr/>
        <a:lstStyle/>
        <a:p>
          <a:endParaRPr lang="en-US"/>
        </a:p>
      </dgm:t>
    </dgm:pt>
    <dgm:pt modelId="{6BB72AD5-34B6-4FE8-A502-8A866A317374}" type="sibTrans" cxnId="{4A95F895-4C43-41CD-8C94-F953A2176D78}">
      <dgm:prSet/>
      <dgm:spPr/>
      <dgm:t>
        <a:bodyPr/>
        <a:lstStyle/>
        <a:p>
          <a:endParaRPr lang="en-US"/>
        </a:p>
      </dgm:t>
    </dgm:pt>
    <dgm:pt modelId="{4D69DE93-686F-4864-8656-3F81F056BF81}">
      <dgm:prSet phldrT="[Text]" custT="1"/>
      <dgm:spPr>
        <a:solidFill>
          <a:srgbClr val="FF0066"/>
        </a:solidFill>
      </dgm:spPr>
      <dgm:t>
        <a:bodyPr/>
        <a:lstStyle/>
        <a:p>
          <a:pPr marL="0" algn="l">
            <a:lnSpc>
              <a:spcPct val="100000"/>
            </a:lnSpc>
          </a:pPr>
          <a:r>
            <a:rPr lang="bn-IN" sz="1800" dirty="0">
              <a:latin typeface="NikoshBAN" panose="02000000000000000000" pitchFamily="2" charset="0"/>
              <a:cs typeface="NikoshBAN" panose="02000000000000000000" pitchFamily="2" charset="0"/>
            </a:rPr>
            <a:t>১. ফি প্রদান করে কোম্পানীর দুইজন প্রবর্তক কর্তৃক</a:t>
          </a:r>
        </a:p>
        <a:p>
          <a:pPr marL="0" algn="l">
            <a:lnSpc>
              <a:spcPct val="100000"/>
            </a:lnSpc>
          </a:pPr>
          <a:r>
            <a:rPr lang="bn-IN" sz="1800" dirty="0">
              <a:latin typeface="NikoshBAN" panose="02000000000000000000" pitchFamily="2" charset="0"/>
              <a:cs typeface="NikoshBAN" panose="02000000000000000000" pitchFamily="2" charset="0"/>
            </a:rPr>
            <a:t>     আবেদন করা</a:t>
          </a:r>
        </a:p>
        <a:p>
          <a:pPr marL="0" algn="l">
            <a:lnSpc>
              <a:spcPct val="100000"/>
            </a:lnSpc>
          </a:pPr>
          <a:r>
            <a:rPr lang="bn-IN" sz="1800" dirty="0">
              <a:latin typeface="NikoshBAN" panose="02000000000000000000" pitchFamily="2" charset="0"/>
              <a:cs typeface="NikoshBAN" panose="02000000000000000000" pitchFamily="2" charset="0"/>
            </a:rPr>
            <a:t>২. নিবন্ধন বাধ্যতামূলক। দলিলাদি প্রমাণ  করে নিবন্ধনপত্র ইস্যু।</a:t>
          </a:r>
        </a:p>
        <a:p>
          <a:pPr marL="0" algn="l">
            <a:lnSpc>
              <a:spcPct val="100000"/>
            </a:lnSpc>
          </a:pPr>
          <a:r>
            <a:rPr lang="bn-IN" sz="1800" dirty="0">
              <a:latin typeface="NikoshBAN" panose="02000000000000000000" pitchFamily="2" charset="0"/>
              <a:cs typeface="NikoshBAN" panose="02000000000000000000" pitchFamily="2" charset="0"/>
            </a:rPr>
            <a:t>৩. নিবন্ধনপত্র পাওয়ার পর কোম্পানীর জন্ম লাভ ও</a:t>
          </a:r>
        </a:p>
        <a:p>
          <a:pPr marL="0" algn="l">
            <a:lnSpc>
              <a:spcPct val="100000"/>
            </a:lnSpc>
          </a:pPr>
          <a:r>
            <a:rPr lang="bn-IN" sz="1800" dirty="0">
              <a:latin typeface="NikoshBAN" panose="02000000000000000000" pitchFamily="2" charset="0"/>
              <a:cs typeface="NikoshBAN" panose="02000000000000000000" pitchFamily="2" charset="0"/>
            </a:rPr>
            <a:t>     সাথে সাথে কাজ শুরু করা।</a:t>
          </a:r>
          <a:endParaRPr lang="en-US" sz="1800" dirty="0">
            <a:latin typeface="NikoshBAN" panose="02000000000000000000" pitchFamily="2" charset="0"/>
            <a:cs typeface="NikoshBAN" panose="02000000000000000000" pitchFamily="2" charset="0"/>
          </a:endParaRPr>
        </a:p>
      </dgm:t>
    </dgm:pt>
    <dgm:pt modelId="{5B000F70-2A48-4F3F-A42B-42897D3DCA54}" type="parTrans" cxnId="{5C93FEE1-531B-4018-AD9E-5609A51B695C}">
      <dgm:prSet/>
      <dgm:spPr/>
      <dgm:t>
        <a:bodyPr/>
        <a:lstStyle/>
        <a:p>
          <a:endParaRPr lang="en-US"/>
        </a:p>
      </dgm:t>
    </dgm:pt>
    <dgm:pt modelId="{F0C5DD21-3447-442F-99B1-633EA63B0BEE}" type="sibTrans" cxnId="{5C93FEE1-531B-4018-AD9E-5609A51B695C}">
      <dgm:prSet/>
      <dgm:spPr/>
      <dgm:t>
        <a:bodyPr/>
        <a:lstStyle/>
        <a:p>
          <a:endParaRPr lang="en-US"/>
        </a:p>
      </dgm:t>
    </dgm:pt>
    <dgm:pt modelId="{C723D5CE-5A4A-4904-B1CB-92B6556561D4}">
      <dgm:prSet phldrT="[Text]" custT="1"/>
      <dgm:spPr>
        <a:blipFill rotWithShape="0">
          <a:blip xmlns:r="http://schemas.openxmlformats.org/officeDocument/2006/relationships" r:embed="rId1"/>
          <a:tile tx="0" ty="0" sx="100000" sy="100000" flip="none" algn="tl"/>
        </a:blipFill>
      </dgm:spPr>
      <dgm:t>
        <a:bodyPr vert="vert270"/>
        <a:lstStyle/>
        <a:p>
          <a:r>
            <a:rPr lang="bn-IN" sz="1800" dirty="0">
              <a:solidFill>
                <a:srgbClr val="C00000"/>
              </a:solidFill>
              <a:latin typeface="NikoshBAN" panose="02000000000000000000" pitchFamily="2" charset="0"/>
              <a:cs typeface="NikoshBAN" panose="02000000000000000000" pitchFamily="2" charset="0"/>
            </a:rPr>
            <a:t>পাবলিক লিমিটেড কোম্পানী</a:t>
          </a:r>
          <a:endParaRPr lang="en-US" sz="1800" dirty="0">
            <a:solidFill>
              <a:srgbClr val="C00000"/>
            </a:solidFill>
            <a:latin typeface="NikoshBAN" panose="02000000000000000000" pitchFamily="2" charset="0"/>
            <a:cs typeface="NikoshBAN" panose="02000000000000000000" pitchFamily="2" charset="0"/>
          </a:endParaRPr>
        </a:p>
      </dgm:t>
    </dgm:pt>
    <dgm:pt modelId="{58377E1A-ACC8-44F3-BEBB-668C32E14D53}" type="parTrans" cxnId="{B7DF181E-D00C-401F-8186-A75BB0D9F4B6}">
      <dgm:prSet/>
      <dgm:spPr/>
      <dgm:t>
        <a:bodyPr/>
        <a:lstStyle/>
        <a:p>
          <a:endParaRPr lang="en-US"/>
        </a:p>
      </dgm:t>
    </dgm:pt>
    <dgm:pt modelId="{13E4D254-E71A-45CC-86B1-DCB0B755B523}" type="sibTrans" cxnId="{B7DF181E-D00C-401F-8186-A75BB0D9F4B6}">
      <dgm:prSet/>
      <dgm:spPr/>
      <dgm:t>
        <a:bodyPr/>
        <a:lstStyle/>
        <a:p>
          <a:endParaRPr lang="en-US"/>
        </a:p>
      </dgm:t>
    </dgm:pt>
    <dgm:pt modelId="{52920CDE-74F9-42EB-B5BC-279725167131}">
      <dgm:prSet phldrT="[Text]" custT="1"/>
      <dgm:spPr>
        <a:solidFill>
          <a:srgbClr val="FF0066"/>
        </a:solidFill>
      </dgm:spPr>
      <dgm:t>
        <a:bodyPr/>
        <a:lstStyle/>
        <a:p>
          <a:pPr algn="l">
            <a:spcBef>
              <a:spcPts val="0"/>
            </a:spcBef>
          </a:pPr>
          <a:r>
            <a:rPr lang="bn-IN" sz="1800" dirty="0">
              <a:latin typeface="NikoshBAN" panose="02000000000000000000" pitchFamily="2" charset="0"/>
              <a:cs typeface="NikoshBAN" panose="02000000000000000000" pitchFamily="2" charset="0"/>
            </a:rPr>
            <a:t>১. ফি প্রদান করে কোম্পানীর সাতজন প্রবর্তক কর্তৃক</a:t>
          </a:r>
        </a:p>
        <a:p>
          <a:pPr algn="l">
            <a:spcBef>
              <a:spcPts val="0"/>
            </a:spcBef>
          </a:pPr>
          <a:r>
            <a:rPr lang="bn-IN" sz="1800" dirty="0">
              <a:latin typeface="NikoshBAN" panose="02000000000000000000" pitchFamily="2" charset="0"/>
              <a:cs typeface="NikoshBAN" panose="02000000000000000000" pitchFamily="2" charset="0"/>
            </a:rPr>
            <a:t>    আবেদন করা।</a:t>
          </a:r>
        </a:p>
        <a:p>
          <a:pPr algn="l">
            <a:spcBef>
              <a:spcPts val="0"/>
            </a:spcBef>
          </a:pPr>
          <a:r>
            <a:rPr lang="bn-IN" sz="1800" dirty="0">
              <a:latin typeface="NikoshBAN" panose="02000000000000000000" pitchFamily="2" charset="0"/>
              <a:cs typeface="NikoshBAN" panose="02000000000000000000" pitchFamily="2" charset="0"/>
            </a:rPr>
            <a:t>২. নিবন্ধন বাধ্যতামূলক। দলিলাদি প্রমাণ  করে নিবন্ধনপত্র ইস্যু।</a:t>
          </a:r>
        </a:p>
        <a:p>
          <a:pPr algn="l">
            <a:spcBef>
              <a:spcPts val="0"/>
            </a:spcBef>
          </a:pPr>
          <a:r>
            <a:rPr lang="bn-IN" sz="1800" dirty="0">
              <a:latin typeface="NikoshBAN" panose="02000000000000000000" pitchFamily="2" charset="0"/>
              <a:cs typeface="NikoshBAN" panose="02000000000000000000" pitchFamily="2" charset="0"/>
            </a:rPr>
            <a:t>৩. নিবন্ধনপত্র পাওয়ার পর কোম্পানী জন্ম লাভ করে।</a:t>
          </a:r>
        </a:p>
        <a:p>
          <a:pPr algn="l">
            <a:spcBef>
              <a:spcPts val="0"/>
            </a:spcBef>
          </a:pPr>
          <a:r>
            <a:rPr lang="bn-IN" sz="1800" dirty="0">
              <a:latin typeface="NikoshBAN" panose="02000000000000000000" pitchFamily="2" charset="0"/>
              <a:cs typeface="NikoshBAN" panose="02000000000000000000" pitchFamily="2" charset="0"/>
            </a:rPr>
            <a:t>৪. কোম্পানীকে কার্যারম্ভের অনুমতিপত্র সংগ্রহ করতে হয়।</a:t>
          </a:r>
        </a:p>
        <a:p>
          <a:pPr algn="ctr">
            <a:spcBef>
              <a:spcPts val="0"/>
            </a:spcBef>
          </a:pPr>
          <a:r>
            <a:rPr lang="bn-IN" sz="1700" dirty="0">
              <a:latin typeface="NikoshBAN" panose="02000000000000000000" pitchFamily="2" charset="0"/>
              <a:cs typeface="NikoshBAN" panose="02000000000000000000" pitchFamily="2" charset="0"/>
            </a:rPr>
            <a:t> </a:t>
          </a:r>
          <a:endParaRPr lang="en-US" sz="1700" dirty="0">
            <a:latin typeface="NikoshBAN" panose="02000000000000000000" pitchFamily="2" charset="0"/>
            <a:cs typeface="NikoshBAN" panose="02000000000000000000" pitchFamily="2" charset="0"/>
          </a:endParaRPr>
        </a:p>
      </dgm:t>
    </dgm:pt>
    <dgm:pt modelId="{2C966B61-5A4B-49AD-BE06-0173CB97D1D6}" type="parTrans" cxnId="{5327B856-C7DB-4781-88DD-EB8C720F2F9E}">
      <dgm:prSet/>
      <dgm:spPr/>
      <dgm:t>
        <a:bodyPr/>
        <a:lstStyle/>
        <a:p>
          <a:endParaRPr lang="en-US"/>
        </a:p>
      </dgm:t>
    </dgm:pt>
    <dgm:pt modelId="{263E0145-08F8-413F-9238-2CC993B3A36C}" type="sibTrans" cxnId="{5327B856-C7DB-4781-88DD-EB8C720F2F9E}">
      <dgm:prSet/>
      <dgm:spPr/>
      <dgm:t>
        <a:bodyPr/>
        <a:lstStyle/>
        <a:p>
          <a:endParaRPr lang="en-US"/>
        </a:p>
      </dgm:t>
    </dgm:pt>
    <dgm:pt modelId="{CF602197-A549-4F20-8A72-F68B386D8AA4}" type="pres">
      <dgm:prSet presAssocID="{BEBC4F5B-0B36-4216-A6AB-16FEB1CE20E3}" presName="diagram" presStyleCnt="0">
        <dgm:presLayoutVars>
          <dgm:chPref val="1"/>
          <dgm:dir/>
          <dgm:animOne val="branch"/>
          <dgm:animLvl val="lvl"/>
          <dgm:resizeHandles val="exact"/>
        </dgm:presLayoutVars>
      </dgm:prSet>
      <dgm:spPr/>
    </dgm:pt>
    <dgm:pt modelId="{89FEE0E0-C39A-4606-83CA-740E73704BDF}" type="pres">
      <dgm:prSet presAssocID="{3D38A839-E0A4-45BC-B0F4-71BA4FE066A0}" presName="root1" presStyleCnt="0"/>
      <dgm:spPr/>
    </dgm:pt>
    <dgm:pt modelId="{27E75A3E-8714-4128-B700-3CA3790BCEFB}" type="pres">
      <dgm:prSet presAssocID="{3D38A839-E0A4-45BC-B0F4-71BA4FE066A0}" presName="LevelOneTextNode" presStyleLbl="node0" presStyleIdx="0" presStyleCnt="1" custFlipHor="1" custScaleX="47976" custScaleY="161731" custLinFactNeighborX="51539" custLinFactNeighborY="-688">
        <dgm:presLayoutVars>
          <dgm:chPref val="3"/>
        </dgm:presLayoutVars>
      </dgm:prSet>
      <dgm:spPr/>
    </dgm:pt>
    <dgm:pt modelId="{344E4B26-15CB-4774-9DFC-7A24325B906C}" type="pres">
      <dgm:prSet presAssocID="{3D38A839-E0A4-45BC-B0F4-71BA4FE066A0}" presName="level2hierChild" presStyleCnt="0"/>
      <dgm:spPr/>
    </dgm:pt>
    <dgm:pt modelId="{5972E703-65D2-49AD-A44F-7FCD5BABE462}" type="pres">
      <dgm:prSet presAssocID="{2468C754-29B8-411D-89F0-E6469306833D}" presName="conn2-1" presStyleLbl="parChTrans1D2" presStyleIdx="0" presStyleCnt="2"/>
      <dgm:spPr/>
    </dgm:pt>
    <dgm:pt modelId="{DB4B32FF-A311-4B3C-B61B-BA3D46B7F9E7}" type="pres">
      <dgm:prSet presAssocID="{2468C754-29B8-411D-89F0-E6469306833D}" presName="connTx" presStyleLbl="parChTrans1D2" presStyleIdx="0" presStyleCnt="2"/>
      <dgm:spPr/>
    </dgm:pt>
    <dgm:pt modelId="{50E7A537-362C-440B-90FD-3B541640947E}" type="pres">
      <dgm:prSet presAssocID="{99F48D1A-1986-4417-ABDF-E837E37584CB}" presName="root2" presStyleCnt="0"/>
      <dgm:spPr/>
    </dgm:pt>
    <dgm:pt modelId="{735ABF65-EAA6-4BAD-AA29-E20C8EE203A3}" type="pres">
      <dgm:prSet presAssocID="{99F48D1A-1986-4417-ABDF-E837E37584CB}" presName="LevelTwoTextNode" presStyleLbl="node2" presStyleIdx="0" presStyleCnt="2" custScaleX="44991" custScaleY="153736" custLinFactNeighborX="31747">
        <dgm:presLayoutVars>
          <dgm:chPref val="3"/>
        </dgm:presLayoutVars>
      </dgm:prSet>
      <dgm:spPr/>
    </dgm:pt>
    <dgm:pt modelId="{40B844FB-4462-4C77-B7DE-2A68B770874C}" type="pres">
      <dgm:prSet presAssocID="{99F48D1A-1986-4417-ABDF-E837E37584CB}" presName="level3hierChild" presStyleCnt="0"/>
      <dgm:spPr/>
    </dgm:pt>
    <dgm:pt modelId="{244C7650-DD05-4801-819F-02EB3D1F8E77}" type="pres">
      <dgm:prSet presAssocID="{5B000F70-2A48-4F3F-A42B-42897D3DCA54}" presName="conn2-1" presStyleLbl="parChTrans1D3" presStyleIdx="0" presStyleCnt="2"/>
      <dgm:spPr/>
    </dgm:pt>
    <dgm:pt modelId="{5F8A9ABA-EBD3-4F25-9868-8ED696B70566}" type="pres">
      <dgm:prSet presAssocID="{5B000F70-2A48-4F3F-A42B-42897D3DCA54}" presName="connTx" presStyleLbl="parChTrans1D3" presStyleIdx="0" presStyleCnt="2"/>
      <dgm:spPr/>
    </dgm:pt>
    <dgm:pt modelId="{485FF0AD-195A-4D1A-A4FA-2442EACB4731}" type="pres">
      <dgm:prSet presAssocID="{4D69DE93-686F-4864-8656-3F81F056BF81}" presName="root2" presStyleCnt="0"/>
      <dgm:spPr/>
    </dgm:pt>
    <dgm:pt modelId="{A7F85C4A-8157-4E86-9C3C-0B4F69653423}" type="pres">
      <dgm:prSet presAssocID="{4D69DE93-686F-4864-8656-3F81F056BF81}" presName="LevelTwoTextNode" presStyleLbl="node3" presStyleIdx="0" presStyleCnt="2" custScaleX="196982" custScaleY="182891" custLinFactNeighborX="10449">
        <dgm:presLayoutVars>
          <dgm:chPref val="3"/>
        </dgm:presLayoutVars>
      </dgm:prSet>
      <dgm:spPr/>
    </dgm:pt>
    <dgm:pt modelId="{D5EC2B5F-4A05-49A7-8AF1-1AFB9852C057}" type="pres">
      <dgm:prSet presAssocID="{4D69DE93-686F-4864-8656-3F81F056BF81}" presName="level3hierChild" presStyleCnt="0"/>
      <dgm:spPr/>
    </dgm:pt>
    <dgm:pt modelId="{1844A04D-3476-46F8-86C7-2020A609EA87}" type="pres">
      <dgm:prSet presAssocID="{58377E1A-ACC8-44F3-BEBB-668C32E14D53}" presName="conn2-1" presStyleLbl="parChTrans1D2" presStyleIdx="1" presStyleCnt="2"/>
      <dgm:spPr/>
    </dgm:pt>
    <dgm:pt modelId="{D885FCDA-E15E-45F8-B01A-F865C78CAC7E}" type="pres">
      <dgm:prSet presAssocID="{58377E1A-ACC8-44F3-BEBB-668C32E14D53}" presName="connTx" presStyleLbl="parChTrans1D2" presStyleIdx="1" presStyleCnt="2"/>
      <dgm:spPr/>
    </dgm:pt>
    <dgm:pt modelId="{D5444A61-2598-4A1D-B578-AB861247856F}" type="pres">
      <dgm:prSet presAssocID="{C723D5CE-5A4A-4904-B1CB-92B6556561D4}" presName="root2" presStyleCnt="0"/>
      <dgm:spPr/>
    </dgm:pt>
    <dgm:pt modelId="{D784FA6C-7AD6-4494-959F-240BE1531E0F}" type="pres">
      <dgm:prSet presAssocID="{C723D5CE-5A4A-4904-B1CB-92B6556561D4}" presName="LevelTwoTextNode" presStyleLbl="node2" presStyleIdx="1" presStyleCnt="2" custScaleX="43480" custScaleY="161338" custLinFactNeighborX="30612">
        <dgm:presLayoutVars>
          <dgm:chPref val="3"/>
        </dgm:presLayoutVars>
      </dgm:prSet>
      <dgm:spPr/>
    </dgm:pt>
    <dgm:pt modelId="{D86D911C-8B84-468D-885D-6288CEB92195}" type="pres">
      <dgm:prSet presAssocID="{C723D5CE-5A4A-4904-B1CB-92B6556561D4}" presName="level3hierChild" presStyleCnt="0"/>
      <dgm:spPr/>
    </dgm:pt>
    <dgm:pt modelId="{C616A70E-75A5-469C-8B95-03E4503EF810}" type="pres">
      <dgm:prSet presAssocID="{2C966B61-5A4B-49AD-BE06-0173CB97D1D6}" presName="conn2-1" presStyleLbl="parChTrans1D3" presStyleIdx="1" presStyleCnt="2"/>
      <dgm:spPr/>
    </dgm:pt>
    <dgm:pt modelId="{2934A609-BD72-436D-A527-4E65935653A7}" type="pres">
      <dgm:prSet presAssocID="{2C966B61-5A4B-49AD-BE06-0173CB97D1D6}" presName="connTx" presStyleLbl="parChTrans1D3" presStyleIdx="1" presStyleCnt="2"/>
      <dgm:spPr/>
    </dgm:pt>
    <dgm:pt modelId="{ED92D330-627E-46D5-9095-E0C0D8298A2C}" type="pres">
      <dgm:prSet presAssocID="{52920CDE-74F9-42EB-B5BC-279725167131}" presName="root2" presStyleCnt="0"/>
      <dgm:spPr/>
    </dgm:pt>
    <dgm:pt modelId="{224DB4CD-A02B-46B4-AB75-CB39501F971B}" type="pres">
      <dgm:prSet presAssocID="{52920CDE-74F9-42EB-B5BC-279725167131}" presName="LevelTwoTextNode" presStyleLbl="node3" presStyleIdx="1" presStyleCnt="2" custScaleX="200702" custScaleY="195163" custLinFactNeighborX="5028">
        <dgm:presLayoutVars>
          <dgm:chPref val="3"/>
        </dgm:presLayoutVars>
      </dgm:prSet>
      <dgm:spPr/>
    </dgm:pt>
    <dgm:pt modelId="{9BDA3530-8571-47E9-8DFB-87993CDA78AD}" type="pres">
      <dgm:prSet presAssocID="{52920CDE-74F9-42EB-B5BC-279725167131}" presName="level3hierChild" presStyleCnt="0"/>
      <dgm:spPr/>
    </dgm:pt>
  </dgm:ptLst>
  <dgm:cxnLst>
    <dgm:cxn modelId="{C3DE9110-03B8-460E-8452-25650255DA63}" type="presOf" srcId="{2C966B61-5A4B-49AD-BE06-0173CB97D1D6}" destId="{C616A70E-75A5-469C-8B95-03E4503EF810}" srcOrd="0" destOrd="0" presId="urn:microsoft.com/office/officeart/2005/8/layout/hierarchy2"/>
    <dgm:cxn modelId="{B7DF181E-D00C-401F-8186-A75BB0D9F4B6}" srcId="{3D38A839-E0A4-45BC-B0F4-71BA4FE066A0}" destId="{C723D5CE-5A4A-4904-B1CB-92B6556561D4}" srcOrd="1" destOrd="0" parTransId="{58377E1A-ACC8-44F3-BEBB-668C32E14D53}" sibTransId="{13E4D254-E71A-45CC-86B1-DCB0B755B523}"/>
    <dgm:cxn modelId="{B14DB32A-0556-47A5-B517-7669D73E360D}" type="presOf" srcId="{5B000F70-2A48-4F3F-A42B-42897D3DCA54}" destId="{5F8A9ABA-EBD3-4F25-9868-8ED696B70566}" srcOrd="1" destOrd="0" presId="urn:microsoft.com/office/officeart/2005/8/layout/hierarchy2"/>
    <dgm:cxn modelId="{564ABB45-04E7-4885-BE63-92AC989DBC66}" type="presOf" srcId="{3D38A839-E0A4-45BC-B0F4-71BA4FE066A0}" destId="{27E75A3E-8714-4128-B700-3CA3790BCEFB}" srcOrd="0" destOrd="0" presId="urn:microsoft.com/office/officeart/2005/8/layout/hierarchy2"/>
    <dgm:cxn modelId="{47327168-DF84-4A9E-9550-32B1888329A6}" type="presOf" srcId="{58377E1A-ACC8-44F3-BEBB-668C32E14D53}" destId="{D885FCDA-E15E-45F8-B01A-F865C78CAC7E}" srcOrd="1" destOrd="0" presId="urn:microsoft.com/office/officeart/2005/8/layout/hierarchy2"/>
    <dgm:cxn modelId="{BE292149-4DB3-4FCE-A120-CB2392A68ADC}" type="presOf" srcId="{BEBC4F5B-0B36-4216-A6AB-16FEB1CE20E3}" destId="{CF602197-A549-4F20-8A72-F68B386D8AA4}" srcOrd="0" destOrd="0" presId="urn:microsoft.com/office/officeart/2005/8/layout/hierarchy2"/>
    <dgm:cxn modelId="{BECCDF6E-A701-4FFF-BBF6-FAB9EFA84D4C}" type="presOf" srcId="{2468C754-29B8-411D-89F0-E6469306833D}" destId="{5972E703-65D2-49AD-A44F-7FCD5BABE462}" srcOrd="0" destOrd="0" presId="urn:microsoft.com/office/officeart/2005/8/layout/hierarchy2"/>
    <dgm:cxn modelId="{1DC6E050-CD5B-4655-A362-AB78D1937DD8}" type="presOf" srcId="{58377E1A-ACC8-44F3-BEBB-668C32E14D53}" destId="{1844A04D-3476-46F8-86C7-2020A609EA87}" srcOrd="0" destOrd="0" presId="urn:microsoft.com/office/officeart/2005/8/layout/hierarchy2"/>
    <dgm:cxn modelId="{5327B856-C7DB-4781-88DD-EB8C720F2F9E}" srcId="{C723D5CE-5A4A-4904-B1CB-92B6556561D4}" destId="{52920CDE-74F9-42EB-B5BC-279725167131}" srcOrd="0" destOrd="0" parTransId="{2C966B61-5A4B-49AD-BE06-0173CB97D1D6}" sibTransId="{263E0145-08F8-413F-9238-2CC993B3A36C}"/>
    <dgm:cxn modelId="{488E917A-45A7-4E6F-9196-AEAE936EE704}" srcId="{BEBC4F5B-0B36-4216-A6AB-16FEB1CE20E3}" destId="{3D38A839-E0A4-45BC-B0F4-71BA4FE066A0}" srcOrd="0" destOrd="0" parTransId="{B54C547A-BDBD-4013-B4E3-E6DAEAA71234}" sibTransId="{F53E3294-9BFE-4631-9A2A-D76A62897F5A}"/>
    <dgm:cxn modelId="{6C0CFF5A-5E7E-442B-B395-D6F33524C8D0}" type="presOf" srcId="{C723D5CE-5A4A-4904-B1CB-92B6556561D4}" destId="{D784FA6C-7AD6-4494-959F-240BE1531E0F}" srcOrd="0" destOrd="0" presId="urn:microsoft.com/office/officeart/2005/8/layout/hierarchy2"/>
    <dgm:cxn modelId="{B9962F84-14F4-4100-9F8D-9F08E61889E7}" type="presOf" srcId="{52920CDE-74F9-42EB-B5BC-279725167131}" destId="{224DB4CD-A02B-46B4-AB75-CB39501F971B}" srcOrd="0" destOrd="0" presId="urn:microsoft.com/office/officeart/2005/8/layout/hierarchy2"/>
    <dgm:cxn modelId="{5DD1468A-BD40-47C1-B668-4C55020279D1}" type="presOf" srcId="{2468C754-29B8-411D-89F0-E6469306833D}" destId="{DB4B32FF-A311-4B3C-B61B-BA3D46B7F9E7}" srcOrd="1" destOrd="0" presId="urn:microsoft.com/office/officeart/2005/8/layout/hierarchy2"/>
    <dgm:cxn modelId="{37871E8D-5A2C-459C-BEA4-C8839266BFDF}" type="presOf" srcId="{5B000F70-2A48-4F3F-A42B-42897D3DCA54}" destId="{244C7650-DD05-4801-819F-02EB3D1F8E77}" srcOrd="0" destOrd="0" presId="urn:microsoft.com/office/officeart/2005/8/layout/hierarchy2"/>
    <dgm:cxn modelId="{4A95F895-4C43-41CD-8C94-F953A2176D78}" srcId="{3D38A839-E0A4-45BC-B0F4-71BA4FE066A0}" destId="{99F48D1A-1986-4417-ABDF-E837E37584CB}" srcOrd="0" destOrd="0" parTransId="{2468C754-29B8-411D-89F0-E6469306833D}" sibTransId="{6BB72AD5-34B6-4FE8-A502-8A866A317374}"/>
    <dgm:cxn modelId="{B74BE6AA-23BD-4732-84A9-9F1A96201509}" type="presOf" srcId="{2C966B61-5A4B-49AD-BE06-0173CB97D1D6}" destId="{2934A609-BD72-436D-A527-4E65935653A7}" srcOrd="1" destOrd="0" presId="urn:microsoft.com/office/officeart/2005/8/layout/hierarchy2"/>
    <dgm:cxn modelId="{8FCC8BBE-6236-4D8C-B49B-BC8E3DC531C3}" type="presOf" srcId="{4D69DE93-686F-4864-8656-3F81F056BF81}" destId="{A7F85C4A-8157-4E86-9C3C-0B4F69653423}" srcOrd="0" destOrd="0" presId="urn:microsoft.com/office/officeart/2005/8/layout/hierarchy2"/>
    <dgm:cxn modelId="{5C93FEE1-531B-4018-AD9E-5609A51B695C}" srcId="{99F48D1A-1986-4417-ABDF-E837E37584CB}" destId="{4D69DE93-686F-4864-8656-3F81F056BF81}" srcOrd="0" destOrd="0" parTransId="{5B000F70-2A48-4F3F-A42B-42897D3DCA54}" sibTransId="{F0C5DD21-3447-442F-99B1-633EA63B0BEE}"/>
    <dgm:cxn modelId="{2CB207E2-3848-47E1-A709-ABB7B1EACB2D}" type="presOf" srcId="{99F48D1A-1986-4417-ABDF-E837E37584CB}" destId="{735ABF65-EAA6-4BAD-AA29-E20C8EE203A3}" srcOrd="0" destOrd="0" presId="urn:microsoft.com/office/officeart/2005/8/layout/hierarchy2"/>
    <dgm:cxn modelId="{F14CF609-4689-4814-ABF1-E4099148BBE5}" type="presParOf" srcId="{CF602197-A549-4F20-8A72-F68B386D8AA4}" destId="{89FEE0E0-C39A-4606-83CA-740E73704BDF}" srcOrd="0" destOrd="0" presId="urn:microsoft.com/office/officeart/2005/8/layout/hierarchy2"/>
    <dgm:cxn modelId="{06BB7C61-329F-42A3-8839-C346A92C46F1}" type="presParOf" srcId="{89FEE0E0-C39A-4606-83CA-740E73704BDF}" destId="{27E75A3E-8714-4128-B700-3CA3790BCEFB}" srcOrd="0" destOrd="0" presId="urn:microsoft.com/office/officeart/2005/8/layout/hierarchy2"/>
    <dgm:cxn modelId="{FF2CEEEB-E156-4E7E-8D36-CEAE5E8F5DAF}" type="presParOf" srcId="{89FEE0E0-C39A-4606-83CA-740E73704BDF}" destId="{344E4B26-15CB-4774-9DFC-7A24325B906C}" srcOrd="1" destOrd="0" presId="urn:microsoft.com/office/officeart/2005/8/layout/hierarchy2"/>
    <dgm:cxn modelId="{32CCBB32-2637-4ABD-AE10-CDC612B6CF0C}" type="presParOf" srcId="{344E4B26-15CB-4774-9DFC-7A24325B906C}" destId="{5972E703-65D2-49AD-A44F-7FCD5BABE462}" srcOrd="0" destOrd="0" presId="urn:microsoft.com/office/officeart/2005/8/layout/hierarchy2"/>
    <dgm:cxn modelId="{A3CC3369-04AE-4581-BF74-F3F99260BEC5}" type="presParOf" srcId="{5972E703-65D2-49AD-A44F-7FCD5BABE462}" destId="{DB4B32FF-A311-4B3C-B61B-BA3D46B7F9E7}" srcOrd="0" destOrd="0" presId="urn:microsoft.com/office/officeart/2005/8/layout/hierarchy2"/>
    <dgm:cxn modelId="{3D058CA5-BD61-4627-9723-DF777F96FC49}" type="presParOf" srcId="{344E4B26-15CB-4774-9DFC-7A24325B906C}" destId="{50E7A537-362C-440B-90FD-3B541640947E}" srcOrd="1" destOrd="0" presId="urn:microsoft.com/office/officeart/2005/8/layout/hierarchy2"/>
    <dgm:cxn modelId="{4153A6BD-5C4D-44DF-A6C5-CE2A20BFC941}" type="presParOf" srcId="{50E7A537-362C-440B-90FD-3B541640947E}" destId="{735ABF65-EAA6-4BAD-AA29-E20C8EE203A3}" srcOrd="0" destOrd="0" presId="urn:microsoft.com/office/officeart/2005/8/layout/hierarchy2"/>
    <dgm:cxn modelId="{CD89B782-8438-46F1-AE51-0962FDED78C3}" type="presParOf" srcId="{50E7A537-362C-440B-90FD-3B541640947E}" destId="{40B844FB-4462-4C77-B7DE-2A68B770874C}" srcOrd="1" destOrd="0" presId="urn:microsoft.com/office/officeart/2005/8/layout/hierarchy2"/>
    <dgm:cxn modelId="{328D3087-74D8-47B8-A963-0B57BFF805CC}" type="presParOf" srcId="{40B844FB-4462-4C77-B7DE-2A68B770874C}" destId="{244C7650-DD05-4801-819F-02EB3D1F8E77}" srcOrd="0" destOrd="0" presId="urn:microsoft.com/office/officeart/2005/8/layout/hierarchy2"/>
    <dgm:cxn modelId="{932AAD57-844E-48C8-B97A-9F303E3679F7}" type="presParOf" srcId="{244C7650-DD05-4801-819F-02EB3D1F8E77}" destId="{5F8A9ABA-EBD3-4F25-9868-8ED696B70566}" srcOrd="0" destOrd="0" presId="urn:microsoft.com/office/officeart/2005/8/layout/hierarchy2"/>
    <dgm:cxn modelId="{B773950A-22AB-4293-9788-6C1A213127FE}" type="presParOf" srcId="{40B844FB-4462-4C77-B7DE-2A68B770874C}" destId="{485FF0AD-195A-4D1A-A4FA-2442EACB4731}" srcOrd="1" destOrd="0" presId="urn:microsoft.com/office/officeart/2005/8/layout/hierarchy2"/>
    <dgm:cxn modelId="{632B1787-94C4-4C5A-AFBA-87725317620A}" type="presParOf" srcId="{485FF0AD-195A-4D1A-A4FA-2442EACB4731}" destId="{A7F85C4A-8157-4E86-9C3C-0B4F69653423}" srcOrd="0" destOrd="0" presId="urn:microsoft.com/office/officeart/2005/8/layout/hierarchy2"/>
    <dgm:cxn modelId="{B936E42B-DEBD-467E-AE27-B1FD5FCC3A9E}" type="presParOf" srcId="{485FF0AD-195A-4D1A-A4FA-2442EACB4731}" destId="{D5EC2B5F-4A05-49A7-8AF1-1AFB9852C057}" srcOrd="1" destOrd="0" presId="urn:microsoft.com/office/officeart/2005/8/layout/hierarchy2"/>
    <dgm:cxn modelId="{F3007F1A-FAA7-4E3B-82A9-D1904A47DA43}" type="presParOf" srcId="{344E4B26-15CB-4774-9DFC-7A24325B906C}" destId="{1844A04D-3476-46F8-86C7-2020A609EA87}" srcOrd="2" destOrd="0" presId="urn:microsoft.com/office/officeart/2005/8/layout/hierarchy2"/>
    <dgm:cxn modelId="{C484E6D2-2952-4CF4-ABCC-6A403C0D6AB7}" type="presParOf" srcId="{1844A04D-3476-46F8-86C7-2020A609EA87}" destId="{D885FCDA-E15E-45F8-B01A-F865C78CAC7E}" srcOrd="0" destOrd="0" presId="urn:microsoft.com/office/officeart/2005/8/layout/hierarchy2"/>
    <dgm:cxn modelId="{481D087C-C28D-42C7-AF8D-621586E78F64}" type="presParOf" srcId="{344E4B26-15CB-4774-9DFC-7A24325B906C}" destId="{D5444A61-2598-4A1D-B578-AB861247856F}" srcOrd="3" destOrd="0" presId="urn:microsoft.com/office/officeart/2005/8/layout/hierarchy2"/>
    <dgm:cxn modelId="{5AD8A0CC-FF16-4BEF-AC62-DCDD27901FCC}" type="presParOf" srcId="{D5444A61-2598-4A1D-B578-AB861247856F}" destId="{D784FA6C-7AD6-4494-959F-240BE1531E0F}" srcOrd="0" destOrd="0" presId="urn:microsoft.com/office/officeart/2005/8/layout/hierarchy2"/>
    <dgm:cxn modelId="{C2CBA174-0253-4098-B760-954455365FBB}" type="presParOf" srcId="{D5444A61-2598-4A1D-B578-AB861247856F}" destId="{D86D911C-8B84-468D-885D-6288CEB92195}" srcOrd="1" destOrd="0" presId="urn:microsoft.com/office/officeart/2005/8/layout/hierarchy2"/>
    <dgm:cxn modelId="{C9FCD9DF-71DE-4D24-B96E-A3F5DE6F601D}" type="presParOf" srcId="{D86D911C-8B84-468D-885D-6288CEB92195}" destId="{C616A70E-75A5-469C-8B95-03E4503EF810}" srcOrd="0" destOrd="0" presId="urn:microsoft.com/office/officeart/2005/8/layout/hierarchy2"/>
    <dgm:cxn modelId="{1A121E1F-6832-4815-9471-9C3A1AEE71FF}" type="presParOf" srcId="{C616A70E-75A5-469C-8B95-03E4503EF810}" destId="{2934A609-BD72-436D-A527-4E65935653A7}" srcOrd="0" destOrd="0" presId="urn:microsoft.com/office/officeart/2005/8/layout/hierarchy2"/>
    <dgm:cxn modelId="{4031EDBB-07D1-4634-835C-D34DB2B6E5D8}" type="presParOf" srcId="{D86D911C-8B84-468D-885D-6288CEB92195}" destId="{ED92D330-627E-46D5-9095-E0C0D8298A2C}" srcOrd="1" destOrd="0" presId="urn:microsoft.com/office/officeart/2005/8/layout/hierarchy2"/>
    <dgm:cxn modelId="{D03525B4-DC22-4B6A-9540-3ED9D0DEC156}" type="presParOf" srcId="{ED92D330-627E-46D5-9095-E0C0D8298A2C}" destId="{224DB4CD-A02B-46B4-AB75-CB39501F971B}" srcOrd="0" destOrd="0" presId="urn:microsoft.com/office/officeart/2005/8/layout/hierarchy2"/>
    <dgm:cxn modelId="{79A2BD3A-9821-4DF7-91D4-CDD3CA458029}" type="presParOf" srcId="{ED92D330-627E-46D5-9095-E0C0D8298A2C}" destId="{9BDA3530-8571-47E9-8DFB-87993CDA78A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2E63D-2E4D-425E-AB2A-A5FD0DC2E279}">
      <dsp:nvSpPr>
        <dsp:cNvPr id="0" name=""/>
        <dsp:cNvSpPr/>
      </dsp:nvSpPr>
      <dsp:spPr>
        <a:xfrm>
          <a:off x="0" y="0"/>
          <a:ext cx="4813333" cy="4782221"/>
        </a:xfrm>
        <a:prstGeom prst="ellipse">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just" defTabSz="1066800">
            <a:lnSpc>
              <a:spcPct val="90000"/>
            </a:lnSpc>
            <a:spcBef>
              <a:spcPct val="0"/>
            </a:spcBef>
            <a:spcAft>
              <a:spcPct val="35000"/>
            </a:spcAft>
            <a:buNone/>
          </a:pPr>
          <a:r>
            <a:rPr lang="bn-IN" sz="2400" kern="1200" dirty="0">
              <a:latin typeface="NikoshBAN" panose="02000000000000000000" pitchFamily="2" charset="0"/>
              <a:cs typeface="NikoshBAN" panose="02000000000000000000" pitchFamily="2" charset="0"/>
            </a:rPr>
            <a:t>ব্যবসায় উদ্যোক্তাদের কিছু বুদ্ধিবৃত্তিক সম্পদ থাকে। এগুলো ব্যবসায় উদ্যোগের গবেষণার ফসল এবং ব্যবসায়ের অতিমূল্যবান সম্পদ। এসব সম্পদ সংরক্ষণের জন্য ব্যবসায় উদ্যোক্তাদের প্রাথমিক জ্ঞান থাকা আবশ্যক। আইন কানুন সম্পর্কে ধারণা ব্যবসায়ের আইনগত সমস্যা থেকে রক্ষা পেতে সাহায্য করে।</a:t>
          </a:r>
          <a:endParaRPr lang="en-US" sz="2400" kern="1200" dirty="0">
            <a:latin typeface="NikoshBAN" panose="02000000000000000000" pitchFamily="2" charset="0"/>
            <a:cs typeface="NikoshBAN" panose="02000000000000000000" pitchFamily="2" charset="0"/>
          </a:endParaRPr>
        </a:p>
      </dsp:txBody>
      <dsp:txXfrm>
        <a:off x="704896" y="700340"/>
        <a:ext cx="3403541" cy="3381541"/>
      </dsp:txXfrm>
    </dsp:sp>
    <dsp:sp modelId="{D9D23170-F514-4AEC-BDFA-66B8E349C27D}">
      <dsp:nvSpPr>
        <dsp:cNvPr id="0" name=""/>
        <dsp:cNvSpPr/>
      </dsp:nvSpPr>
      <dsp:spPr>
        <a:xfrm>
          <a:off x="1116067" y="-76177"/>
          <a:ext cx="4751355" cy="4953000"/>
        </a:xfrm>
        <a:prstGeom prst="blockArc">
          <a:avLst>
            <a:gd name="adj1" fmla="val 17527788"/>
            <a:gd name="adj2" fmla="val 4119114"/>
            <a:gd name="adj3" fmla="val 57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FE8478-8542-4248-823E-4581A9238EC3}">
      <dsp:nvSpPr>
        <dsp:cNvPr id="0" name=""/>
        <dsp:cNvSpPr/>
      </dsp:nvSpPr>
      <dsp:spPr>
        <a:xfrm>
          <a:off x="4528543" y="304801"/>
          <a:ext cx="1262662" cy="133659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E57906-45E1-428E-A577-DFE62EEF2C35}">
      <dsp:nvSpPr>
        <dsp:cNvPr id="0" name=""/>
        <dsp:cNvSpPr/>
      </dsp:nvSpPr>
      <dsp:spPr>
        <a:xfrm>
          <a:off x="5988615" y="437845"/>
          <a:ext cx="1707581" cy="122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l" defTabSz="1244600">
            <a:lnSpc>
              <a:spcPct val="90000"/>
            </a:lnSpc>
            <a:spcBef>
              <a:spcPct val="0"/>
            </a:spcBef>
            <a:spcAft>
              <a:spcPct val="10000"/>
            </a:spcAft>
            <a:buNone/>
          </a:pPr>
          <a:r>
            <a:rPr lang="bn-IN" sz="2800" kern="1200" dirty="0">
              <a:latin typeface="NikoshBAN" panose="02000000000000000000" pitchFamily="2" charset="0"/>
              <a:cs typeface="NikoshBAN" panose="02000000000000000000" pitchFamily="2" charset="0"/>
            </a:rPr>
            <a:t>কপিরাইট </a:t>
          </a:r>
          <a:r>
            <a:rPr lang="bn-IN" sz="2000" kern="1200" dirty="0">
              <a:latin typeface="NikoshBAN" panose="02000000000000000000" pitchFamily="2" charset="0"/>
              <a:cs typeface="NikoshBAN" panose="02000000000000000000" pitchFamily="2" charset="0"/>
            </a:rPr>
            <a:t>(</a:t>
          </a:r>
          <a:r>
            <a:rPr lang="en-US" sz="2000" kern="1200" dirty="0">
              <a:latin typeface="NikoshBAN" panose="02000000000000000000" pitchFamily="2" charset="0"/>
              <a:cs typeface="NikoshBAN" panose="02000000000000000000" pitchFamily="2" charset="0"/>
            </a:rPr>
            <a:t>Copyright)</a:t>
          </a:r>
          <a:endParaRPr lang="en-US" sz="4100" kern="1200" dirty="0">
            <a:latin typeface="NikoshBAN" panose="02000000000000000000" pitchFamily="2" charset="0"/>
            <a:cs typeface="NikoshBAN" panose="02000000000000000000" pitchFamily="2" charset="0"/>
          </a:endParaRPr>
        </a:p>
      </dsp:txBody>
      <dsp:txXfrm>
        <a:off x="5988615" y="437845"/>
        <a:ext cx="1707581" cy="1222400"/>
      </dsp:txXfrm>
    </dsp:sp>
    <dsp:sp modelId="{075CFB04-D990-485B-98BE-DB855A70B62D}">
      <dsp:nvSpPr>
        <dsp:cNvPr id="0" name=""/>
        <dsp:cNvSpPr/>
      </dsp:nvSpPr>
      <dsp:spPr>
        <a:xfrm>
          <a:off x="5048056" y="2000022"/>
          <a:ext cx="971744" cy="97177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6BFA80-A1A9-4202-93EE-3C227A89462E}">
      <dsp:nvSpPr>
        <dsp:cNvPr id="0" name=""/>
        <dsp:cNvSpPr/>
      </dsp:nvSpPr>
      <dsp:spPr>
        <a:xfrm>
          <a:off x="6310873" y="1872234"/>
          <a:ext cx="1690122" cy="122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l" defTabSz="1244600">
            <a:lnSpc>
              <a:spcPct val="90000"/>
            </a:lnSpc>
            <a:spcBef>
              <a:spcPct val="0"/>
            </a:spcBef>
            <a:spcAft>
              <a:spcPct val="10000"/>
            </a:spcAft>
            <a:buNone/>
          </a:pPr>
          <a:r>
            <a:rPr lang="bn-IN" sz="2800" kern="1200" dirty="0">
              <a:latin typeface="NikoshBAN" panose="02000000000000000000" pitchFamily="2" charset="0"/>
              <a:cs typeface="NikoshBAN" panose="02000000000000000000" pitchFamily="2" charset="0"/>
            </a:rPr>
            <a:t>পেটেন্ট</a:t>
          </a:r>
          <a:r>
            <a:rPr lang="en-US" sz="2800" kern="1200" dirty="0">
              <a:latin typeface="NikoshBAN" panose="02000000000000000000" pitchFamily="2" charset="0"/>
              <a:cs typeface="NikoshBAN" panose="02000000000000000000" pitchFamily="2" charset="0"/>
            </a:rPr>
            <a:t> </a:t>
          </a:r>
          <a:r>
            <a:rPr lang="en-US" sz="2000" kern="1200" dirty="0">
              <a:latin typeface="NikoshBAN" panose="02000000000000000000" pitchFamily="2" charset="0"/>
              <a:cs typeface="NikoshBAN" panose="02000000000000000000" pitchFamily="2" charset="0"/>
            </a:rPr>
            <a:t>(Patent)</a:t>
          </a:r>
          <a:endParaRPr lang="en-US" sz="4700" kern="1200" dirty="0">
            <a:latin typeface="NikoshBAN" panose="02000000000000000000" pitchFamily="2" charset="0"/>
            <a:cs typeface="NikoshBAN" panose="02000000000000000000" pitchFamily="2" charset="0"/>
          </a:endParaRPr>
        </a:p>
      </dsp:txBody>
      <dsp:txXfrm>
        <a:off x="6310873" y="1872234"/>
        <a:ext cx="1690122" cy="1222400"/>
      </dsp:txXfrm>
    </dsp:sp>
    <dsp:sp modelId="{F2973BDF-3B1B-457D-96A1-E8F666925734}">
      <dsp:nvSpPr>
        <dsp:cNvPr id="0" name=""/>
        <dsp:cNvSpPr/>
      </dsp:nvSpPr>
      <dsp:spPr>
        <a:xfrm>
          <a:off x="4572004" y="3276602"/>
          <a:ext cx="1262662" cy="126301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17EC68-1948-4BDB-9C94-E8D17ADFAB2C}">
      <dsp:nvSpPr>
        <dsp:cNvPr id="0" name=""/>
        <dsp:cNvSpPr/>
      </dsp:nvSpPr>
      <dsp:spPr>
        <a:xfrm>
          <a:off x="6095997" y="3337331"/>
          <a:ext cx="1690122" cy="122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l" defTabSz="1244600">
            <a:lnSpc>
              <a:spcPct val="90000"/>
            </a:lnSpc>
            <a:spcBef>
              <a:spcPct val="0"/>
            </a:spcBef>
            <a:spcAft>
              <a:spcPct val="10000"/>
            </a:spcAft>
            <a:buNone/>
          </a:pPr>
          <a:r>
            <a:rPr lang="bn-IN" sz="2800" kern="1200" dirty="0">
              <a:latin typeface="NikoshBAN" panose="02000000000000000000" pitchFamily="2" charset="0"/>
              <a:cs typeface="NikoshBAN" panose="02000000000000000000" pitchFamily="2" charset="0"/>
            </a:rPr>
            <a:t>ট্রেডমার্ক</a:t>
          </a:r>
          <a:r>
            <a:rPr lang="en-US" sz="2800" kern="1200" dirty="0">
              <a:latin typeface="NikoshBAN" panose="02000000000000000000" pitchFamily="2" charset="0"/>
              <a:cs typeface="NikoshBAN" panose="02000000000000000000" pitchFamily="2" charset="0"/>
            </a:rPr>
            <a:t> </a:t>
          </a:r>
          <a:r>
            <a:rPr lang="en-US" sz="2000" kern="1200" dirty="0">
              <a:latin typeface="NikoshBAN" panose="02000000000000000000" pitchFamily="2" charset="0"/>
              <a:cs typeface="NikoshBAN" panose="02000000000000000000" pitchFamily="2" charset="0"/>
            </a:rPr>
            <a:t>(Trademark)</a:t>
          </a:r>
          <a:endParaRPr lang="en-US" sz="4000" kern="1200" dirty="0">
            <a:latin typeface="NikoshBAN" panose="02000000000000000000" pitchFamily="2" charset="0"/>
            <a:cs typeface="NikoshBAN" panose="02000000000000000000" pitchFamily="2" charset="0"/>
          </a:endParaRPr>
        </a:p>
      </dsp:txBody>
      <dsp:txXfrm>
        <a:off x="6095997" y="3337331"/>
        <a:ext cx="1690122" cy="1222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656FF-1075-4A20-9CC2-99B359A32D16}">
      <dsp:nvSpPr>
        <dsp:cNvPr id="0" name=""/>
        <dsp:cNvSpPr/>
      </dsp:nvSpPr>
      <dsp:spPr>
        <a:xfrm>
          <a:off x="6619937" y="2975234"/>
          <a:ext cx="91440" cy="487511"/>
        </a:xfrm>
        <a:custGeom>
          <a:avLst/>
          <a:gdLst/>
          <a:ahLst/>
          <a:cxnLst/>
          <a:rect l="0" t="0" r="0" b="0"/>
          <a:pathLst>
            <a:path>
              <a:moveTo>
                <a:pt x="45720" y="0"/>
              </a:moveTo>
              <a:lnTo>
                <a:pt x="45720" y="4875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679E05-CAEC-45DE-96EB-4EC32A621695}">
      <dsp:nvSpPr>
        <dsp:cNvPr id="0" name=""/>
        <dsp:cNvSpPr/>
      </dsp:nvSpPr>
      <dsp:spPr>
        <a:xfrm>
          <a:off x="4687158" y="1149528"/>
          <a:ext cx="1978499" cy="487511"/>
        </a:xfrm>
        <a:custGeom>
          <a:avLst/>
          <a:gdLst/>
          <a:ahLst/>
          <a:cxnLst/>
          <a:rect l="0" t="0" r="0" b="0"/>
          <a:pathLst>
            <a:path>
              <a:moveTo>
                <a:pt x="0" y="0"/>
              </a:moveTo>
              <a:lnTo>
                <a:pt x="0" y="332225"/>
              </a:lnTo>
              <a:lnTo>
                <a:pt x="1978499" y="332225"/>
              </a:lnTo>
              <a:lnTo>
                <a:pt x="1978499" y="4875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C7E3B8-67CD-4619-A26B-4CF2FDA034A6}">
      <dsp:nvSpPr>
        <dsp:cNvPr id="0" name=""/>
        <dsp:cNvSpPr/>
      </dsp:nvSpPr>
      <dsp:spPr>
        <a:xfrm>
          <a:off x="2783135" y="2999407"/>
          <a:ext cx="1175503" cy="548886"/>
        </a:xfrm>
        <a:custGeom>
          <a:avLst/>
          <a:gdLst/>
          <a:ahLst/>
          <a:cxnLst/>
          <a:rect l="0" t="0" r="0" b="0"/>
          <a:pathLst>
            <a:path>
              <a:moveTo>
                <a:pt x="0" y="0"/>
              </a:moveTo>
              <a:lnTo>
                <a:pt x="0" y="393599"/>
              </a:lnTo>
              <a:lnTo>
                <a:pt x="1175503" y="393599"/>
              </a:lnTo>
              <a:lnTo>
                <a:pt x="1175503" y="5488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A3ED48-32B0-40BE-B369-40CDDBF05CCF}">
      <dsp:nvSpPr>
        <dsp:cNvPr id="0" name=""/>
        <dsp:cNvSpPr/>
      </dsp:nvSpPr>
      <dsp:spPr>
        <a:xfrm>
          <a:off x="1296007" y="2999407"/>
          <a:ext cx="1487128" cy="548886"/>
        </a:xfrm>
        <a:custGeom>
          <a:avLst/>
          <a:gdLst/>
          <a:ahLst/>
          <a:cxnLst/>
          <a:rect l="0" t="0" r="0" b="0"/>
          <a:pathLst>
            <a:path>
              <a:moveTo>
                <a:pt x="1487128" y="0"/>
              </a:moveTo>
              <a:lnTo>
                <a:pt x="1487128" y="393599"/>
              </a:lnTo>
              <a:lnTo>
                <a:pt x="0" y="393599"/>
              </a:lnTo>
              <a:lnTo>
                <a:pt x="0" y="5488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1EC897-782D-4225-8053-A9401A0BBA29}">
      <dsp:nvSpPr>
        <dsp:cNvPr id="0" name=""/>
        <dsp:cNvSpPr/>
      </dsp:nvSpPr>
      <dsp:spPr>
        <a:xfrm>
          <a:off x="2783135" y="1149528"/>
          <a:ext cx="1904023" cy="426137"/>
        </a:xfrm>
        <a:custGeom>
          <a:avLst/>
          <a:gdLst/>
          <a:ahLst/>
          <a:cxnLst/>
          <a:rect l="0" t="0" r="0" b="0"/>
          <a:pathLst>
            <a:path>
              <a:moveTo>
                <a:pt x="1904023" y="0"/>
              </a:moveTo>
              <a:lnTo>
                <a:pt x="1904023" y="270850"/>
              </a:lnTo>
              <a:lnTo>
                <a:pt x="0" y="270850"/>
              </a:lnTo>
              <a:lnTo>
                <a:pt x="0" y="4261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5BE2EF-FE10-412D-BADF-FC60E6C9D09B}">
      <dsp:nvSpPr>
        <dsp:cNvPr id="0" name=""/>
        <dsp:cNvSpPr/>
      </dsp:nvSpPr>
      <dsp:spPr>
        <a:xfrm>
          <a:off x="3592813" y="1227"/>
          <a:ext cx="2188690" cy="1148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1EB568-8730-46A3-AFD0-61FD35480AF2}">
      <dsp:nvSpPr>
        <dsp:cNvPr id="0" name=""/>
        <dsp:cNvSpPr/>
      </dsp:nvSpPr>
      <dsp:spPr>
        <a:xfrm>
          <a:off x="3779064" y="178165"/>
          <a:ext cx="2188690" cy="1148300"/>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bn-IN" sz="2800" b="1" kern="1200" dirty="0">
              <a:solidFill>
                <a:srgbClr val="FF0066"/>
              </a:solidFill>
              <a:latin typeface="NikoshBAN" panose="02000000000000000000" pitchFamily="2" charset="0"/>
              <a:cs typeface="NikoshBAN" panose="02000000000000000000" pitchFamily="2" charset="0"/>
            </a:rPr>
            <a:t>ব্যবসায় সংগঠন</a:t>
          </a:r>
          <a:endParaRPr lang="en-US" sz="2800" b="1" kern="1200" dirty="0">
            <a:solidFill>
              <a:srgbClr val="FF0066"/>
            </a:solidFill>
            <a:latin typeface="NikoshBAN" panose="02000000000000000000" pitchFamily="2" charset="0"/>
            <a:cs typeface="NikoshBAN" panose="02000000000000000000" pitchFamily="2" charset="0"/>
          </a:endParaRPr>
        </a:p>
      </dsp:txBody>
      <dsp:txXfrm>
        <a:off x="3812697" y="211798"/>
        <a:ext cx="2121424" cy="1081034"/>
      </dsp:txXfrm>
    </dsp:sp>
    <dsp:sp modelId="{C70F07A9-8BC4-4092-9821-EE670F2AF99D}">
      <dsp:nvSpPr>
        <dsp:cNvPr id="0" name=""/>
        <dsp:cNvSpPr/>
      </dsp:nvSpPr>
      <dsp:spPr>
        <a:xfrm>
          <a:off x="1637722" y="1575665"/>
          <a:ext cx="2290825" cy="14237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5EBCAA-B8C2-4698-9F1E-18275883C8AC}">
      <dsp:nvSpPr>
        <dsp:cNvPr id="0" name=""/>
        <dsp:cNvSpPr/>
      </dsp:nvSpPr>
      <dsp:spPr>
        <a:xfrm>
          <a:off x="1823973" y="1752603"/>
          <a:ext cx="2290825" cy="1423741"/>
        </a:xfrm>
        <a:prstGeom prst="roundRect">
          <a:avLst>
            <a:gd name="adj" fmla="val 10000"/>
          </a:avLst>
        </a:prstGeom>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ctr" defTabSz="1066800">
            <a:lnSpc>
              <a:spcPct val="90000"/>
            </a:lnSpc>
            <a:spcBef>
              <a:spcPct val="0"/>
            </a:spcBef>
            <a:spcAft>
              <a:spcPct val="35000"/>
            </a:spcAft>
            <a:buNone/>
          </a:pPr>
          <a:r>
            <a:rPr lang="bn-IN" sz="2400" kern="1200" dirty="0">
              <a:solidFill>
                <a:srgbClr val="00FF00"/>
              </a:solidFill>
              <a:latin typeface="NikoshBAN" panose="02000000000000000000" pitchFamily="2" charset="0"/>
              <a:cs typeface="NikoshBAN" panose="02000000000000000000" pitchFamily="2" charset="0"/>
            </a:rPr>
            <a:t>এক মালিকানা </a:t>
          </a:r>
          <a:endParaRPr lang="en-US" sz="2400" kern="1200" dirty="0">
            <a:solidFill>
              <a:srgbClr val="00FF00"/>
            </a:solidFill>
            <a:latin typeface="NikoshBAN" panose="02000000000000000000" pitchFamily="2" charset="0"/>
            <a:cs typeface="NikoshBAN" panose="02000000000000000000" pitchFamily="2" charset="0"/>
          </a:endParaRPr>
        </a:p>
      </dsp:txBody>
      <dsp:txXfrm>
        <a:off x="1865673" y="1794303"/>
        <a:ext cx="2207425" cy="1340341"/>
      </dsp:txXfrm>
    </dsp:sp>
    <dsp:sp modelId="{4192BBEE-E184-421F-B0DD-BB37A30761C8}">
      <dsp:nvSpPr>
        <dsp:cNvPr id="0" name=""/>
        <dsp:cNvSpPr/>
      </dsp:nvSpPr>
      <dsp:spPr>
        <a:xfrm>
          <a:off x="107430" y="3548293"/>
          <a:ext cx="2377152" cy="13646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3B7B1A-08BD-4E3A-B1C9-165B40D47053}">
      <dsp:nvSpPr>
        <dsp:cNvPr id="0" name=""/>
        <dsp:cNvSpPr/>
      </dsp:nvSpPr>
      <dsp:spPr>
        <a:xfrm>
          <a:off x="293681" y="3725232"/>
          <a:ext cx="2377152" cy="1364655"/>
        </a:xfrm>
        <a:prstGeom prst="roundRect">
          <a:avLst>
            <a:gd name="adj" fmla="val 10000"/>
          </a:avLst>
        </a:prstGeom>
        <a:blipFill dpi="0"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bn-IN" sz="2400" kern="1200" dirty="0">
              <a:latin typeface="NikoshBAN" panose="02000000000000000000" pitchFamily="2" charset="0"/>
              <a:cs typeface="NikoshBAN" panose="02000000000000000000" pitchFamily="2" charset="0"/>
            </a:rPr>
            <a:t>পৌর কর্তৃপক্ষ</a:t>
          </a:r>
        </a:p>
        <a:p>
          <a:pPr marL="0" lvl="0" indent="0" algn="ctr" defTabSz="1066800">
            <a:lnSpc>
              <a:spcPct val="90000"/>
            </a:lnSpc>
            <a:spcBef>
              <a:spcPct val="0"/>
            </a:spcBef>
            <a:spcAft>
              <a:spcPct val="35000"/>
            </a:spcAft>
            <a:buNone/>
          </a:pPr>
          <a:r>
            <a:rPr lang="bn-IN" sz="2400" kern="1200" dirty="0">
              <a:latin typeface="NikoshBAN" panose="02000000000000000000" pitchFamily="2" charset="0"/>
              <a:cs typeface="NikoshBAN" panose="02000000000000000000" pitchFamily="2" charset="0"/>
            </a:rPr>
            <a:t>(পৌর এলাকার ভিতর হলে)</a:t>
          </a:r>
          <a:endParaRPr lang="en-US" sz="2400" kern="1200" dirty="0">
            <a:latin typeface="NikoshBAN" panose="02000000000000000000" pitchFamily="2" charset="0"/>
            <a:cs typeface="NikoshBAN" panose="02000000000000000000" pitchFamily="2" charset="0"/>
          </a:endParaRPr>
        </a:p>
      </dsp:txBody>
      <dsp:txXfrm>
        <a:off x="333650" y="3765201"/>
        <a:ext cx="2297214" cy="1284717"/>
      </dsp:txXfrm>
    </dsp:sp>
    <dsp:sp modelId="{EEE02E66-B653-4284-B858-57DF4C9BF4D2}">
      <dsp:nvSpPr>
        <dsp:cNvPr id="0" name=""/>
        <dsp:cNvSpPr/>
      </dsp:nvSpPr>
      <dsp:spPr>
        <a:xfrm>
          <a:off x="2857085" y="3548293"/>
          <a:ext cx="2203106" cy="13789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9BFB5D-60A6-4898-A577-DE9956D27E8D}">
      <dsp:nvSpPr>
        <dsp:cNvPr id="0" name=""/>
        <dsp:cNvSpPr/>
      </dsp:nvSpPr>
      <dsp:spPr>
        <a:xfrm>
          <a:off x="3043336" y="3725232"/>
          <a:ext cx="2203106" cy="1378940"/>
        </a:xfrm>
        <a:prstGeom prst="roundRect">
          <a:avLst>
            <a:gd name="adj" fmla="val 10000"/>
          </a:avLst>
        </a:prstGeom>
        <a:blipFill dpi="0" rotWithShape="0">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bn-IN" sz="2400" kern="1200" dirty="0">
              <a:latin typeface="NikoshBAN" panose="02000000000000000000" pitchFamily="2" charset="0"/>
              <a:cs typeface="NikoshBAN" panose="02000000000000000000" pitchFamily="2" charset="0"/>
            </a:rPr>
            <a:t>জেলা প্রশাসন</a:t>
          </a:r>
        </a:p>
        <a:p>
          <a:pPr marL="0" lvl="0" indent="0" algn="ctr" defTabSz="1066800">
            <a:lnSpc>
              <a:spcPct val="90000"/>
            </a:lnSpc>
            <a:spcBef>
              <a:spcPct val="0"/>
            </a:spcBef>
            <a:spcAft>
              <a:spcPct val="35000"/>
            </a:spcAft>
            <a:buNone/>
          </a:pPr>
          <a:r>
            <a:rPr lang="bn-IN" sz="2400" kern="1200" dirty="0">
              <a:latin typeface="NikoshBAN" panose="02000000000000000000" pitchFamily="2" charset="0"/>
              <a:cs typeface="NikoshBAN" panose="02000000000000000000" pitchFamily="2" charset="0"/>
            </a:rPr>
            <a:t>(পৌর এলাকার বাইরে হলে)</a:t>
          </a:r>
          <a:endParaRPr lang="en-US" sz="2400" kern="1200" dirty="0">
            <a:latin typeface="NikoshBAN" panose="02000000000000000000" pitchFamily="2" charset="0"/>
            <a:cs typeface="NikoshBAN" panose="02000000000000000000" pitchFamily="2" charset="0"/>
          </a:endParaRPr>
        </a:p>
      </dsp:txBody>
      <dsp:txXfrm>
        <a:off x="3083724" y="3765620"/>
        <a:ext cx="2122330" cy="1298164"/>
      </dsp:txXfrm>
    </dsp:sp>
    <dsp:sp modelId="{2AAF88FD-F87D-451A-AEAC-35EAD0650DE4}">
      <dsp:nvSpPr>
        <dsp:cNvPr id="0" name=""/>
        <dsp:cNvSpPr/>
      </dsp:nvSpPr>
      <dsp:spPr>
        <a:xfrm>
          <a:off x="5395397" y="1637040"/>
          <a:ext cx="2540520" cy="13381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32636D-8922-4ACB-B870-2ABAD42A805A}">
      <dsp:nvSpPr>
        <dsp:cNvPr id="0" name=""/>
        <dsp:cNvSpPr/>
      </dsp:nvSpPr>
      <dsp:spPr>
        <a:xfrm>
          <a:off x="5581648" y="1813978"/>
          <a:ext cx="2540520" cy="1338194"/>
        </a:xfrm>
        <a:prstGeom prst="roundRect">
          <a:avLst>
            <a:gd name="adj" fmla="val 10000"/>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ctr" defTabSz="1066800">
            <a:lnSpc>
              <a:spcPct val="90000"/>
            </a:lnSpc>
            <a:spcBef>
              <a:spcPct val="0"/>
            </a:spcBef>
            <a:spcAft>
              <a:spcPct val="35000"/>
            </a:spcAft>
            <a:buNone/>
          </a:pPr>
          <a:r>
            <a:rPr lang="bn-IN" sz="2400" kern="1200" dirty="0">
              <a:solidFill>
                <a:srgbClr val="00FF00"/>
              </a:solidFill>
              <a:latin typeface="NikoshBAN" panose="02000000000000000000" pitchFamily="2" charset="0"/>
              <a:cs typeface="NikoshBAN" panose="02000000000000000000" pitchFamily="2" charset="0"/>
            </a:rPr>
            <a:t>অংশীদারী </a:t>
          </a:r>
          <a:endParaRPr lang="en-US" sz="2400" kern="1200" dirty="0">
            <a:solidFill>
              <a:srgbClr val="00FF00"/>
            </a:solidFill>
            <a:latin typeface="NikoshBAN" panose="02000000000000000000" pitchFamily="2" charset="0"/>
            <a:cs typeface="NikoshBAN" panose="02000000000000000000" pitchFamily="2" charset="0"/>
          </a:endParaRPr>
        </a:p>
      </dsp:txBody>
      <dsp:txXfrm>
        <a:off x="5620842" y="1853172"/>
        <a:ext cx="2462132" cy="1259806"/>
      </dsp:txXfrm>
    </dsp:sp>
    <dsp:sp modelId="{9EBFB7E3-C772-4E21-8100-30116068C959}">
      <dsp:nvSpPr>
        <dsp:cNvPr id="0" name=""/>
        <dsp:cNvSpPr/>
      </dsp:nvSpPr>
      <dsp:spPr>
        <a:xfrm>
          <a:off x="5432694" y="3462746"/>
          <a:ext cx="2465927" cy="13980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B3E507-3321-4429-80F9-71F89C5B2FE2}">
      <dsp:nvSpPr>
        <dsp:cNvPr id="0" name=""/>
        <dsp:cNvSpPr/>
      </dsp:nvSpPr>
      <dsp:spPr>
        <a:xfrm>
          <a:off x="5618945" y="3639684"/>
          <a:ext cx="2465927" cy="1398014"/>
        </a:xfrm>
        <a:prstGeom prst="roundRect">
          <a:avLst>
            <a:gd name="adj" fmla="val 10000"/>
          </a:avLst>
        </a:prstGeom>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ctr" defTabSz="889000">
            <a:lnSpc>
              <a:spcPct val="90000"/>
            </a:lnSpc>
            <a:spcBef>
              <a:spcPct val="0"/>
            </a:spcBef>
            <a:spcAft>
              <a:spcPct val="35000"/>
            </a:spcAft>
            <a:buNone/>
          </a:pPr>
          <a:r>
            <a:rPr lang="bn-IN" sz="2000" kern="1200" dirty="0">
              <a:solidFill>
                <a:srgbClr val="FF0066"/>
              </a:solidFill>
              <a:latin typeface="NikoshBAN" panose="02000000000000000000" pitchFamily="2" charset="0"/>
              <a:cs typeface="NikoshBAN" panose="02000000000000000000" pitchFamily="2" charset="0"/>
            </a:rPr>
            <a:t>স্থানীয় নিবন্ধকের অফিস</a:t>
          </a:r>
          <a:endParaRPr lang="en-US" sz="2000" kern="1200" dirty="0">
            <a:solidFill>
              <a:srgbClr val="FF0066"/>
            </a:solidFill>
            <a:latin typeface="NikoshBAN" panose="02000000000000000000" pitchFamily="2" charset="0"/>
            <a:cs typeface="NikoshBAN" panose="02000000000000000000" pitchFamily="2" charset="0"/>
          </a:endParaRPr>
        </a:p>
      </dsp:txBody>
      <dsp:txXfrm>
        <a:off x="5659891" y="3680630"/>
        <a:ext cx="2384035" cy="13161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75A3E-8714-4128-B700-3CA3790BCEFB}">
      <dsp:nvSpPr>
        <dsp:cNvPr id="0" name=""/>
        <dsp:cNvSpPr/>
      </dsp:nvSpPr>
      <dsp:spPr>
        <a:xfrm flipH="1">
          <a:off x="1185017" y="1490870"/>
          <a:ext cx="1099084" cy="1852551"/>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bn-IN" sz="2400" kern="1200" dirty="0">
              <a:latin typeface="NikoshBAN" panose="02000000000000000000" pitchFamily="2" charset="0"/>
              <a:cs typeface="NikoshBAN" panose="02000000000000000000" pitchFamily="2" charset="0"/>
            </a:rPr>
            <a:t>রেজিস্ট্রার অব জয়েন্ট স্টক কোম্পানী</a:t>
          </a:r>
          <a:endParaRPr lang="en-US" sz="2400" kern="1200" dirty="0">
            <a:latin typeface="NikoshBAN" panose="02000000000000000000" pitchFamily="2" charset="0"/>
            <a:cs typeface="NikoshBAN" panose="02000000000000000000" pitchFamily="2" charset="0"/>
          </a:endParaRPr>
        </a:p>
      </dsp:txBody>
      <dsp:txXfrm>
        <a:off x="1217208" y="1523061"/>
        <a:ext cx="1034702" cy="1788169"/>
      </dsp:txXfrm>
    </dsp:sp>
    <dsp:sp modelId="{5972E703-65D2-49AD-A44F-7FCD5BABE462}">
      <dsp:nvSpPr>
        <dsp:cNvPr id="0" name=""/>
        <dsp:cNvSpPr/>
      </dsp:nvSpPr>
      <dsp:spPr>
        <a:xfrm rot="17482908">
          <a:off x="1880673" y="1804804"/>
          <a:ext cx="1269802" cy="42278"/>
        </a:xfrm>
        <a:custGeom>
          <a:avLst/>
          <a:gdLst/>
          <a:ahLst/>
          <a:cxnLst/>
          <a:rect l="0" t="0" r="0" b="0"/>
          <a:pathLst>
            <a:path>
              <a:moveTo>
                <a:pt x="0" y="21139"/>
              </a:moveTo>
              <a:lnTo>
                <a:pt x="1269802" y="211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83829" y="1794198"/>
        <a:ext cx="63490" cy="63490"/>
      </dsp:txXfrm>
    </dsp:sp>
    <dsp:sp modelId="{735ABF65-EAA6-4BAD-AA29-E20C8EE203A3}">
      <dsp:nvSpPr>
        <dsp:cNvPr id="0" name=""/>
        <dsp:cNvSpPr/>
      </dsp:nvSpPr>
      <dsp:spPr>
        <a:xfrm>
          <a:off x="2747047" y="354255"/>
          <a:ext cx="1030700" cy="1760972"/>
        </a:xfrm>
        <a:prstGeom prst="roundRect">
          <a:avLst>
            <a:gd name="adj" fmla="val 10000"/>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bn-IN" sz="1800" kern="1200" dirty="0">
              <a:solidFill>
                <a:srgbClr val="C00000"/>
              </a:solidFill>
              <a:latin typeface="NikoshBAN" panose="02000000000000000000" pitchFamily="2" charset="0"/>
              <a:cs typeface="NikoshBAN" panose="02000000000000000000" pitchFamily="2" charset="0"/>
            </a:rPr>
            <a:t>প্রাইভেট লিমিটেড কোম্পানী</a:t>
          </a:r>
          <a:endParaRPr lang="en-US" sz="1800" kern="1200" dirty="0">
            <a:solidFill>
              <a:srgbClr val="C00000"/>
            </a:solidFill>
            <a:latin typeface="NikoshBAN" panose="02000000000000000000" pitchFamily="2" charset="0"/>
            <a:cs typeface="NikoshBAN" panose="02000000000000000000" pitchFamily="2" charset="0"/>
          </a:endParaRPr>
        </a:p>
      </dsp:txBody>
      <dsp:txXfrm>
        <a:off x="2777235" y="384443"/>
        <a:ext cx="970324" cy="1700596"/>
      </dsp:txXfrm>
    </dsp:sp>
    <dsp:sp modelId="{244C7650-DD05-4801-819F-02EB3D1F8E77}">
      <dsp:nvSpPr>
        <dsp:cNvPr id="0" name=""/>
        <dsp:cNvSpPr/>
      </dsp:nvSpPr>
      <dsp:spPr>
        <a:xfrm>
          <a:off x="3777748" y="1213602"/>
          <a:ext cx="243982" cy="42278"/>
        </a:xfrm>
        <a:custGeom>
          <a:avLst/>
          <a:gdLst/>
          <a:ahLst/>
          <a:cxnLst/>
          <a:rect l="0" t="0" r="0" b="0"/>
          <a:pathLst>
            <a:path>
              <a:moveTo>
                <a:pt x="0" y="21139"/>
              </a:moveTo>
              <a:lnTo>
                <a:pt x="243982" y="211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93639" y="1228642"/>
        <a:ext cx="12199" cy="12199"/>
      </dsp:txXfrm>
    </dsp:sp>
    <dsp:sp modelId="{A7F85C4A-8157-4E86-9C3C-0B4F69653423}">
      <dsp:nvSpPr>
        <dsp:cNvPr id="0" name=""/>
        <dsp:cNvSpPr/>
      </dsp:nvSpPr>
      <dsp:spPr>
        <a:xfrm>
          <a:off x="4021730" y="187277"/>
          <a:ext cx="4512669" cy="2094928"/>
        </a:xfrm>
        <a:prstGeom prst="roundRect">
          <a:avLst>
            <a:gd name="adj" fmla="val 10000"/>
          </a:avLst>
        </a:prstGeom>
        <a:solidFill>
          <a:srgbClr val="FF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100000"/>
            </a:lnSpc>
            <a:spcBef>
              <a:spcPct val="0"/>
            </a:spcBef>
            <a:spcAft>
              <a:spcPct val="35000"/>
            </a:spcAft>
            <a:buNone/>
          </a:pPr>
          <a:r>
            <a:rPr lang="bn-IN" sz="1800" kern="1200" dirty="0">
              <a:latin typeface="NikoshBAN" panose="02000000000000000000" pitchFamily="2" charset="0"/>
              <a:cs typeface="NikoshBAN" panose="02000000000000000000" pitchFamily="2" charset="0"/>
            </a:rPr>
            <a:t>১. ফি প্রদান করে কোম্পানীর দুইজন প্রবর্তক কর্তৃক</a:t>
          </a:r>
        </a:p>
        <a:p>
          <a:pPr marL="0" lvl="0" indent="0" algn="l" defTabSz="800100">
            <a:lnSpc>
              <a:spcPct val="100000"/>
            </a:lnSpc>
            <a:spcBef>
              <a:spcPct val="0"/>
            </a:spcBef>
            <a:spcAft>
              <a:spcPct val="35000"/>
            </a:spcAft>
            <a:buNone/>
          </a:pPr>
          <a:r>
            <a:rPr lang="bn-IN" sz="1800" kern="1200" dirty="0">
              <a:latin typeface="NikoshBAN" panose="02000000000000000000" pitchFamily="2" charset="0"/>
              <a:cs typeface="NikoshBAN" panose="02000000000000000000" pitchFamily="2" charset="0"/>
            </a:rPr>
            <a:t>     আবেদন করা</a:t>
          </a:r>
        </a:p>
        <a:p>
          <a:pPr marL="0" lvl="0" indent="0" algn="l" defTabSz="800100">
            <a:lnSpc>
              <a:spcPct val="100000"/>
            </a:lnSpc>
            <a:spcBef>
              <a:spcPct val="0"/>
            </a:spcBef>
            <a:spcAft>
              <a:spcPct val="35000"/>
            </a:spcAft>
            <a:buNone/>
          </a:pPr>
          <a:r>
            <a:rPr lang="bn-IN" sz="1800" kern="1200" dirty="0">
              <a:latin typeface="NikoshBAN" panose="02000000000000000000" pitchFamily="2" charset="0"/>
              <a:cs typeface="NikoshBAN" panose="02000000000000000000" pitchFamily="2" charset="0"/>
            </a:rPr>
            <a:t>২. নিবন্ধন বাধ্যতামূলক। দলিলাদি প্রমাণ  করে নিবন্ধনপত্র ইস্যু।</a:t>
          </a:r>
        </a:p>
        <a:p>
          <a:pPr marL="0" lvl="0" indent="0" algn="l" defTabSz="800100">
            <a:lnSpc>
              <a:spcPct val="100000"/>
            </a:lnSpc>
            <a:spcBef>
              <a:spcPct val="0"/>
            </a:spcBef>
            <a:spcAft>
              <a:spcPct val="35000"/>
            </a:spcAft>
            <a:buNone/>
          </a:pPr>
          <a:r>
            <a:rPr lang="bn-IN" sz="1800" kern="1200" dirty="0">
              <a:latin typeface="NikoshBAN" panose="02000000000000000000" pitchFamily="2" charset="0"/>
              <a:cs typeface="NikoshBAN" panose="02000000000000000000" pitchFamily="2" charset="0"/>
            </a:rPr>
            <a:t>৩. নিবন্ধনপত্র পাওয়ার পর কোম্পানীর জন্ম লাভ ও</a:t>
          </a:r>
        </a:p>
        <a:p>
          <a:pPr marL="0" lvl="0" indent="0" algn="l" defTabSz="800100">
            <a:lnSpc>
              <a:spcPct val="100000"/>
            </a:lnSpc>
            <a:spcBef>
              <a:spcPct val="0"/>
            </a:spcBef>
            <a:spcAft>
              <a:spcPct val="35000"/>
            </a:spcAft>
            <a:buNone/>
          </a:pPr>
          <a:r>
            <a:rPr lang="bn-IN" sz="1800" kern="1200" dirty="0">
              <a:latin typeface="NikoshBAN" panose="02000000000000000000" pitchFamily="2" charset="0"/>
              <a:cs typeface="NikoshBAN" panose="02000000000000000000" pitchFamily="2" charset="0"/>
            </a:rPr>
            <a:t>     সাথে সাথে কাজ শুরু করা।</a:t>
          </a:r>
          <a:endParaRPr lang="en-US" sz="1800" kern="1200" dirty="0">
            <a:latin typeface="NikoshBAN" panose="02000000000000000000" pitchFamily="2" charset="0"/>
            <a:cs typeface="NikoshBAN" panose="02000000000000000000" pitchFamily="2" charset="0"/>
          </a:endParaRPr>
        </a:p>
      </dsp:txBody>
      <dsp:txXfrm>
        <a:off x="4083088" y="248635"/>
        <a:ext cx="4389953" cy="1972212"/>
      </dsp:txXfrm>
    </dsp:sp>
    <dsp:sp modelId="{1844A04D-3476-46F8-86C7-2020A609EA87}">
      <dsp:nvSpPr>
        <dsp:cNvPr id="0" name=""/>
        <dsp:cNvSpPr/>
      </dsp:nvSpPr>
      <dsp:spPr>
        <a:xfrm rot="4156315">
          <a:off x="1885304" y="2973320"/>
          <a:ext cx="1234538" cy="42278"/>
        </a:xfrm>
        <a:custGeom>
          <a:avLst/>
          <a:gdLst/>
          <a:ahLst/>
          <a:cxnLst/>
          <a:rect l="0" t="0" r="0" b="0"/>
          <a:pathLst>
            <a:path>
              <a:moveTo>
                <a:pt x="0" y="21139"/>
              </a:moveTo>
              <a:lnTo>
                <a:pt x="1234538" y="211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1710" y="2963596"/>
        <a:ext cx="61726" cy="61726"/>
      </dsp:txXfrm>
    </dsp:sp>
    <dsp:sp modelId="{D784FA6C-7AD6-4494-959F-240BE1531E0F}">
      <dsp:nvSpPr>
        <dsp:cNvPr id="0" name=""/>
        <dsp:cNvSpPr/>
      </dsp:nvSpPr>
      <dsp:spPr>
        <a:xfrm>
          <a:off x="2721045" y="2647748"/>
          <a:ext cx="996085" cy="1848049"/>
        </a:xfrm>
        <a:prstGeom prst="roundRect">
          <a:avLst>
            <a:gd name="adj" fmla="val 10000"/>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bn-IN" sz="1800" kern="1200" dirty="0">
              <a:solidFill>
                <a:srgbClr val="C00000"/>
              </a:solidFill>
              <a:latin typeface="NikoshBAN" panose="02000000000000000000" pitchFamily="2" charset="0"/>
              <a:cs typeface="NikoshBAN" panose="02000000000000000000" pitchFamily="2" charset="0"/>
            </a:rPr>
            <a:t>পাবলিক লিমিটেড কোম্পানী</a:t>
          </a:r>
          <a:endParaRPr lang="en-US" sz="1800" kern="1200" dirty="0">
            <a:solidFill>
              <a:srgbClr val="C00000"/>
            </a:solidFill>
            <a:latin typeface="NikoshBAN" panose="02000000000000000000" pitchFamily="2" charset="0"/>
            <a:cs typeface="NikoshBAN" panose="02000000000000000000" pitchFamily="2" charset="0"/>
          </a:endParaRPr>
        </a:p>
      </dsp:txBody>
      <dsp:txXfrm>
        <a:off x="2750219" y="2676922"/>
        <a:ext cx="937737" cy="1789701"/>
      </dsp:txXfrm>
    </dsp:sp>
    <dsp:sp modelId="{C616A70E-75A5-469C-8B95-03E4503EF810}">
      <dsp:nvSpPr>
        <dsp:cNvPr id="0" name=""/>
        <dsp:cNvSpPr/>
      </dsp:nvSpPr>
      <dsp:spPr>
        <a:xfrm>
          <a:off x="3717130" y="3550634"/>
          <a:ext cx="219378" cy="42278"/>
        </a:xfrm>
        <a:custGeom>
          <a:avLst/>
          <a:gdLst/>
          <a:ahLst/>
          <a:cxnLst/>
          <a:rect l="0" t="0" r="0" b="0"/>
          <a:pathLst>
            <a:path>
              <a:moveTo>
                <a:pt x="0" y="21139"/>
              </a:moveTo>
              <a:lnTo>
                <a:pt x="219378" y="211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21335" y="3566288"/>
        <a:ext cx="10968" cy="10968"/>
      </dsp:txXfrm>
    </dsp:sp>
    <dsp:sp modelId="{224DB4CD-A02B-46B4-AB75-CB39501F971B}">
      <dsp:nvSpPr>
        <dsp:cNvPr id="0" name=""/>
        <dsp:cNvSpPr/>
      </dsp:nvSpPr>
      <dsp:spPr>
        <a:xfrm>
          <a:off x="3936509" y="2454023"/>
          <a:ext cx="4597890" cy="2235498"/>
        </a:xfrm>
        <a:prstGeom prst="roundRect">
          <a:avLst>
            <a:gd name="adj" fmla="val 10000"/>
          </a:avLst>
        </a:prstGeom>
        <a:solidFill>
          <a:srgbClr val="FF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bn-IN" sz="1800" kern="1200" dirty="0">
              <a:latin typeface="NikoshBAN" panose="02000000000000000000" pitchFamily="2" charset="0"/>
              <a:cs typeface="NikoshBAN" panose="02000000000000000000" pitchFamily="2" charset="0"/>
            </a:rPr>
            <a:t>১. ফি প্রদান করে কোম্পানীর সাতজন প্রবর্তক কর্তৃক</a:t>
          </a:r>
        </a:p>
        <a:p>
          <a:pPr marL="0" lvl="0" indent="0" algn="l" defTabSz="800100">
            <a:lnSpc>
              <a:spcPct val="90000"/>
            </a:lnSpc>
            <a:spcBef>
              <a:spcPct val="0"/>
            </a:spcBef>
            <a:spcAft>
              <a:spcPct val="35000"/>
            </a:spcAft>
            <a:buNone/>
          </a:pPr>
          <a:r>
            <a:rPr lang="bn-IN" sz="1800" kern="1200" dirty="0">
              <a:latin typeface="NikoshBAN" panose="02000000000000000000" pitchFamily="2" charset="0"/>
              <a:cs typeface="NikoshBAN" panose="02000000000000000000" pitchFamily="2" charset="0"/>
            </a:rPr>
            <a:t>    আবেদন করা।</a:t>
          </a:r>
        </a:p>
        <a:p>
          <a:pPr marL="0" lvl="0" indent="0" algn="l" defTabSz="800100">
            <a:lnSpc>
              <a:spcPct val="90000"/>
            </a:lnSpc>
            <a:spcBef>
              <a:spcPct val="0"/>
            </a:spcBef>
            <a:spcAft>
              <a:spcPct val="35000"/>
            </a:spcAft>
            <a:buNone/>
          </a:pPr>
          <a:r>
            <a:rPr lang="bn-IN" sz="1800" kern="1200" dirty="0">
              <a:latin typeface="NikoshBAN" panose="02000000000000000000" pitchFamily="2" charset="0"/>
              <a:cs typeface="NikoshBAN" panose="02000000000000000000" pitchFamily="2" charset="0"/>
            </a:rPr>
            <a:t>২. নিবন্ধন বাধ্যতামূলক। দলিলাদি প্রমাণ  করে নিবন্ধনপত্র ইস্যু।</a:t>
          </a:r>
        </a:p>
        <a:p>
          <a:pPr marL="0" lvl="0" indent="0" algn="l" defTabSz="800100">
            <a:lnSpc>
              <a:spcPct val="90000"/>
            </a:lnSpc>
            <a:spcBef>
              <a:spcPct val="0"/>
            </a:spcBef>
            <a:spcAft>
              <a:spcPct val="35000"/>
            </a:spcAft>
            <a:buNone/>
          </a:pPr>
          <a:r>
            <a:rPr lang="bn-IN" sz="1800" kern="1200" dirty="0">
              <a:latin typeface="NikoshBAN" panose="02000000000000000000" pitchFamily="2" charset="0"/>
              <a:cs typeface="NikoshBAN" panose="02000000000000000000" pitchFamily="2" charset="0"/>
            </a:rPr>
            <a:t>৩. নিবন্ধনপত্র পাওয়ার পর কোম্পানী জন্ম লাভ করে।</a:t>
          </a:r>
        </a:p>
        <a:p>
          <a:pPr marL="0" lvl="0" indent="0" algn="l" defTabSz="800100">
            <a:lnSpc>
              <a:spcPct val="90000"/>
            </a:lnSpc>
            <a:spcBef>
              <a:spcPct val="0"/>
            </a:spcBef>
            <a:spcAft>
              <a:spcPct val="35000"/>
            </a:spcAft>
            <a:buNone/>
          </a:pPr>
          <a:r>
            <a:rPr lang="bn-IN" sz="1800" kern="1200" dirty="0">
              <a:latin typeface="NikoshBAN" panose="02000000000000000000" pitchFamily="2" charset="0"/>
              <a:cs typeface="NikoshBAN" panose="02000000000000000000" pitchFamily="2" charset="0"/>
            </a:rPr>
            <a:t>৪. কোম্পানীকে কার্যারম্ভের অনুমতিপত্র সংগ্রহ করতে হয়।</a:t>
          </a:r>
        </a:p>
        <a:p>
          <a:pPr marL="0" lvl="0" indent="0" algn="ctr" defTabSz="800100">
            <a:lnSpc>
              <a:spcPct val="90000"/>
            </a:lnSpc>
            <a:spcBef>
              <a:spcPct val="0"/>
            </a:spcBef>
            <a:spcAft>
              <a:spcPct val="35000"/>
            </a:spcAft>
            <a:buNone/>
          </a:pPr>
          <a:r>
            <a:rPr lang="bn-IN" sz="1700" kern="1200" dirty="0">
              <a:latin typeface="NikoshBAN" panose="02000000000000000000" pitchFamily="2" charset="0"/>
              <a:cs typeface="NikoshBAN" panose="02000000000000000000" pitchFamily="2" charset="0"/>
            </a:rPr>
            <a:t> </a:t>
          </a:r>
          <a:endParaRPr lang="en-US" sz="1700" kern="1200" dirty="0">
            <a:latin typeface="NikoshBAN" panose="02000000000000000000" pitchFamily="2" charset="0"/>
            <a:cs typeface="NikoshBAN" panose="02000000000000000000" pitchFamily="2" charset="0"/>
          </a:endParaRPr>
        </a:p>
      </dsp:txBody>
      <dsp:txXfrm>
        <a:off x="4001985" y="2519499"/>
        <a:ext cx="4466938" cy="2104546"/>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37DBC0-EBBB-4062-BD63-9F2C21B93DE9}" type="datetimeFigureOut">
              <a:rPr lang="en-US" smtClean="0"/>
              <a:t>1/27/2020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E2BF3-EA9E-4706-8545-861410663C75}" type="slidenum">
              <a:rPr lang="en-US" smtClean="0"/>
              <a:t>‹#›</a:t>
            </a:fld>
            <a:endParaRPr lang="en-US"/>
          </a:p>
        </p:txBody>
      </p:sp>
    </p:spTree>
    <p:extLst>
      <p:ext uri="{BB962C8B-B14F-4D97-AF65-F5344CB8AC3E}">
        <p14:creationId xmlns:p14="http://schemas.microsoft.com/office/powerpoint/2010/main" val="1249331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E2BF3-EA9E-4706-8545-861410663C75}" type="slidenum">
              <a:rPr lang="en-US" smtClean="0"/>
              <a:t>23</a:t>
            </a:fld>
            <a:endParaRPr lang="en-US"/>
          </a:p>
        </p:txBody>
      </p:sp>
    </p:spTree>
    <p:extLst>
      <p:ext uri="{BB962C8B-B14F-4D97-AF65-F5344CB8AC3E}">
        <p14:creationId xmlns:p14="http://schemas.microsoft.com/office/powerpoint/2010/main" val="946167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roll: Horizontal 3">
            <a:extLst>
              <a:ext uri="{FF2B5EF4-FFF2-40B4-BE49-F238E27FC236}">
                <a16:creationId xmlns:a16="http://schemas.microsoft.com/office/drawing/2014/main" id="{405799EA-2E8E-4704-AFCF-FD1232DAFE52}"/>
              </a:ext>
            </a:extLst>
          </p:cNvPr>
          <p:cNvSpPr/>
          <p:nvPr/>
        </p:nvSpPr>
        <p:spPr>
          <a:xfrm>
            <a:off x="1905000" y="111204"/>
            <a:ext cx="5029200" cy="1869996"/>
          </a:xfrm>
          <a:prstGeom prst="horizontalScroll">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800" dirty="0">
                <a:latin typeface="NikoshBAN" panose="02000000000000000000" pitchFamily="2" charset="0"/>
                <a:cs typeface="NikoshBAN" panose="02000000000000000000" pitchFamily="2" charset="0"/>
              </a:rPr>
              <a:t>স্বাগতম</a:t>
            </a:r>
            <a:endParaRPr lang="en-US" sz="2400" dirty="0">
              <a:latin typeface="NikoshBAN" panose="02000000000000000000" pitchFamily="2" charset="0"/>
              <a:cs typeface="NikoshBAN" panose="02000000000000000000" pitchFamily="2" charset="0"/>
            </a:endParaRPr>
          </a:p>
        </p:txBody>
      </p:sp>
      <p:sp>
        <p:nvSpPr>
          <p:cNvPr id="2" name="Rectangle 1">
            <a:extLst>
              <a:ext uri="{FF2B5EF4-FFF2-40B4-BE49-F238E27FC236}">
                <a16:creationId xmlns:a16="http://schemas.microsoft.com/office/drawing/2014/main" id="{538C45FD-769B-4170-A156-E96127F4BD20}"/>
              </a:ext>
            </a:extLst>
          </p:cNvPr>
          <p:cNvSpPr/>
          <p:nvPr/>
        </p:nvSpPr>
        <p:spPr>
          <a:xfrm>
            <a:off x="533400" y="2133600"/>
            <a:ext cx="8153400" cy="42672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817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30" presetClass="entr" presetSubtype="0" fill="hold" grpId="0" nodeType="afterEffect">
                                  <p:stCondLst>
                                    <p:cond delay="10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600" decel="100000"/>
                                        <p:tgtEl>
                                          <p:spTgt spid="2"/>
                                        </p:tgtEl>
                                      </p:cBhvr>
                                    </p:animEffect>
                                    <p:anim calcmode="lin" valueType="num">
                                      <p:cBhvr>
                                        <p:cTn id="15" dur="1600" decel="100000" fill="hold"/>
                                        <p:tgtEl>
                                          <p:spTgt spid="2"/>
                                        </p:tgtEl>
                                        <p:attrNameLst>
                                          <p:attrName>style.rotation</p:attrName>
                                        </p:attrNameLst>
                                      </p:cBhvr>
                                      <p:tavLst>
                                        <p:tav tm="0">
                                          <p:val>
                                            <p:fltVal val="-90"/>
                                          </p:val>
                                        </p:tav>
                                        <p:tav tm="100000">
                                          <p:val>
                                            <p:fltVal val="0"/>
                                          </p:val>
                                        </p:tav>
                                      </p:tavLst>
                                    </p:anim>
                                    <p:anim calcmode="lin" valueType="num">
                                      <p:cBhvr>
                                        <p:cTn id="16" dur="1600" decel="100000" fill="hold"/>
                                        <p:tgtEl>
                                          <p:spTgt spid="2"/>
                                        </p:tgtEl>
                                        <p:attrNameLst>
                                          <p:attrName>ppt_x</p:attrName>
                                        </p:attrNameLst>
                                      </p:cBhvr>
                                      <p:tavLst>
                                        <p:tav tm="0">
                                          <p:val>
                                            <p:strVal val="#ppt_x+0.4"/>
                                          </p:val>
                                        </p:tav>
                                        <p:tav tm="100000">
                                          <p:val>
                                            <p:strVal val="#ppt_x-0.05"/>
                                          </p:val>
                                        </p:tav>
                                      </p:tavLst>
                                    </p:anim>
                                    <p:anim calcmode="lin" valueType="num">
                                      <p:cBhvr>
                                        <p:cTn id="17" dur="1600" decel="100000" fill="hold"/>
                                        <p:tgtEl>
                                          <p:spTgt spid="2"/>
                                        </p:tgtEl>
                                        <p:attrNameLst>
                                          <p:attrName>ppt_y</p:attrName>
                                        </p:attrNameLst>
                                      </p:cBhvr>
                                      <p:tavLst>
                                        <p:tav tm="0">
                                          <p:val>
                                            <p:strVal val="#ppt_y-0.4"/>
                                          </p:val>
                                        </p:tav>
                                        <p:tav tm="100000">
                                          <p:val>
                                            <p:strVal val="#ppt_y+0.1"/>
                                          </p:val>
                                        </p:tav>
                                      </p:tavLst>
                                    </p:anim>
                                    <p:anim calcmode="lin" valueType="num">
                                      <p:cBhvr>
                                        <p:cTn id="18" dur="400" accel="100000" fill="hold">
                                          <p:stCondLst>
                                            <p:cond delay="1600"/>
                                          </p:stCondLst>
                                        </p:cTn>
                                        <p:tgtEl>
                                          <p:spTgt spid="2"/>
                                        </p:tgtEl>
                                        <p:attrNameLst>
                                          <p:attrName>ppt_x</p:attrName>
                                        </p:attrNameLst>
                                      </p:cBhvr>
                                      <p:tavLst>
                                        <p:tav tm="0">
                                          <p:val>
                                            <p:strVal val="#ppt_x-0.05"/>
                                          </p:val>
                                        </p:tav>
                                        <p:tav tm="100000">
                                          <p:val>
                                            <p:strVal val="#ppt_x"/>
                                          </p:val>
                                        </p:tav>
                                      </p:tavLst>
                                    </p:anim>
                                    <p:anim calcmode="lin" valueType="num">
                                      <p:cBhvr>
                                        <p:cTn id="19" dur="400" accel="100000" fill="hold">
                                          <p:stCondLst>
                                            <p:cond delay="16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a:extLst>
              <a:ext uri="{FF2B5EF4-FFF2-40B4-BE49-F238E27FC236}">
                <a16:creationId xmlns:a16="http://schemas.microsoft.com/office/drawing/2014/main" id="{9A8A2E02-8D29-47FC-AD3F-C3C7A70FED26}"/>
              </a:ext>
            </a:extLst>
          </p:cNvPr>
          <p:cNvSpPr/>
          <p:nvPr/>
        </p:nvSpPr>
        <p:spPr>
          <a:xfrm>
            <a:off x="1447800" y="152400"/>
            <a:ext cx="5715000" cy="990600"/>
          </a:xfrm>
          <a:prstGeom prst="flowChartTermina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a:latin typeface="NikoshBAN" panose="02000000000000000000" pitchFamily="2" charset="0"/>
                <a:cs typeface="NikoshBAN" panose="02000000000000000000" pitchFamily="2" charset="0"/>
              </a:rPr>
              <a:t>একক কাজ</a:t>
            </a:r>
            <a:endParaRPr lang="en-US" sz="4800" dirty="0">
              <a:latin typeface="NikoshBAN" panose="02000000000000000000" pitchFamily="2" charset="0"/>
              <a:cs typeface="NikoshBAN" panose="02000000000000000000" pitchFamily="2" charset="0"/>
            </a:endParaRPr>
          </a:p>
        </p:txBody>
      </p:sp>
      <p:sp>
        <p:nvSpPr>
          <p:cNvPr id="3" name="Rectangle: Beveled 2">
            <a:extLst>
              <a:ext uri="{FF2B5EF4-FFF2-40B4-BE49-F238E27FC236}">
                <a16:creationId xmlns:a16="http://schemas.microsoft.com/office/drawing/2014/main" id="{38808989-4D6A-47D0-B9D9-EC84675DE461}"/>
              </a:ext>
            </a:extLst>
          </p:cNvPr>
          <p:cNvSpPr/>
          <p:nvPr/>
        </p:nvSpPr>
        <p:spPr>
          <a:xfrm>
            <a:off x="457200" y="1447800"/>
            <a:ext cx="8382000" cy="3352800"/>
          </a:xfrm>
          <a:prstGeom prst="bevel">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22809160-9BB0-4CD5-B42D-68FD90A3EE5E}"/>
              </a:ext>
            </a:extLst>
          </p:cNvPr>
          <p:cNvSpPr/>
          <p:nvPr/>
        </p:nvSpPr>
        <p:spPr>
          <a:xfrm>
            <a:off x="609600" y="5562600"/>
            <a:ext cx="8229600" cy="584775"/>
          </a:xfrm>
          <a:prstGeom prst="rect">
            <a:avLst/>
          </a:prstGeom>
        </p:spPr>
        <p:txBody>
          <a:bodyPr wrap="square">
            <a:spAutoFit/>
          </a:bodyPr>
          <a:lstStyle/>
          <a:p>
            <a:pPr algn="just"/>
            <a:r>
              <a:rPr lang="bn-IN" sz="3200" dirty="0">
                <a:solidFill>
                  <a:srgbClr val="00B0F0"/>
                </a:solidFill>
                <a:latin typeface="NikoshBAN" panose="02000000000000000000" pitchFamily="2" charset="0"/>
                <a:cs typeface="NikoshBAN" panose="02000000000000000000" pitchFamily="2" charset="0"/>
              </a:rPr>
              <a:t>উপরোক্ত গল্পটি পাঠ করে তোমরা কী বুঝলে ? </a:t>
            </a:r>
            <a:endParaRPr lang="en-US" sz="3200"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138002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1" presetClass="entr" presetSubtype="0" fill="hold" grpId="0" nodeType="afterEffect">
                                  <p:stCondLst>
                                    <p:cond delay="100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2000" fill="hold"/>
                                        <p:tgtEl>
                                          <p:spTgt spid="3"/>
                                        </p:tgtEl>
                                        <p:attrNameLst>
                                          <p:attrName>ppt_y</p:attrName>
                                        </p:attrNameLst>
                                      </p:cBhvr>
                                      <p:tavLst>
                                        <p:tav tm="0">
                                          <p:val>
                                            <p:strVal val="#ppt_y"/>
                                          </p:val>
                                        </p:tav>
                                        <p:tav tm="100000">
                                          <p:val>
                                            <p:strVal val="#ppt_y"/>
                                          </p:val>
                                        </p:tav>
                                      </p:tavLst>
                                    </p:anim>
                                    <p:anim calcmode="lin" valueType="num">
                                      <p:cBhvr>
                                        <p:cTn id="16" dur="2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2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0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B340DC-2CBC-4FD8-A691-010D1D5D4CD1}"/>
              </a:ext>
            </a:extLst>
          </p:cNvPr>
          <p:cNvSpPr/>
          <p:nvPr/>
        </p:nvSpPr>
        <p:spPr>
          <a:xfrm>
            <a:off x="4706178" y="1219199"/>
            <a:ext cx="3042201" cy="2362201"/>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DCFE129-E52F-4BC5-BBA2-E23A53322AA2}"/>
              </a:ext>
            </a:extLst>
          </p:cNvPr>
          <p:cNvSpPr/>
          <p:nvPr/>
        </p:nvSpPr>
        <p:spPr>
          <a:xfrm>
            <a:off x="1143000" y="3846444"/>
            <a:ext cx="3068705" cy="2676939"/>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235A523-0921-4C5C-9BD3-53D30E6B2A5B}"/>
              </a:ext>
            </a:extLst>
          </p:cNvPr>
          <p:cNvSpPr/>
          <p:nvPr/>
        </p:nvSpPr>
        <p:spPr>
          <a:xfrm>
            <a:off x="1143000" y="1219199"/>
            <a:ext cx="3042201" cy="240195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bn-IN" sz="2800" dirty="0">
                <a:solidFill>
                  <a:srgbClr val="0000FF"/>
                </a:solidFill>
                <a:latin typeface="NikoshBAN" panose="02000000000000000000" pitchFamily="2" charset="0"/>
                <a:cs typeface="NikoshBAN" panose="02000000000000000000" pitchFamily="2" charset="0"/>
              </a:rPr>
              <a:t>কপিরাইট পণ্য</a:t>
            </a:r>
            <a:endParaRPr lang="en-US" dirty="0">
              <a:solidFill>
                <a:srgbClr val="0000FF"/>
              </a:solidFill>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83564EA9-56C6-4576-95B3-DEA7085B6CB3}"/>
              </a:ext>
            </a:extLst>
          </p:cNvPr>
          <p:cNvSpPr/>
          <p:nvPr/>
        </p:nvSpPr>
        <p:spPr>
          <a:xfrm>
            <a:off x="4702865" y="3866322"/>
            <a:ext cx="3032262" cy="2657061"/>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7094CCE1-5D79-4635-B769-52104D36AED2}"/>
              </a:ext>
            </a:extLst>
          </p:cNvPr>
          <p:cNvSpPr/>
          <p:nvPr/>
        </p:nvSpPr>
        <p:spPr>
          <a:xfrm>
            <a:off x="1143000" y="304800"/>
            <a:ext cx="4876800" cy="685800"/>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00FF"/>
                </a:solidFill>
                <a:latin typeface="NikoshBAN" panose="02000000000000000000" pitchFamily="2" charset="0"/>
                <a:cs typeface="NikoshBAN" panose="02000000000000000000" pitchFamily="2" charset="0"/>
              </a:rPr>
              <a:t>ন</a:t>
            </a:r>
            <a:r>
              <a:rPr lang="as-IN" sz="3600" dirty="0">
                <a:solidFill>
                  <a:srgbClr val="0000FF"/>
                </a:solidFill>
                <a:latin typeface="NikoshBAN" panose="02000000000000000000" pitchFamily="2" charset="0"/>
                <a:cs typeface="NikoshBAN" panose="02000000000000000000" pitchFamily="2" charset="0"/>
              </a:rPr>
              <a:t>ি</a:t>
            </a:r>
            <a:r>
              <a:rPr lang="en-US" sz="3600" dirty="0">
                <a:solidFill>
                  <a:srgbClr val="0000FF"/>
                </a:solidFill>
                <a:latin typeface="NikoshBAN" panose="02000000000000000000" pitchFamily="2" charset="0"/>
                <a:cs typeface="NikoshBAN" panose="02000000000000000000" pitchFamily="2" charset="0"/>
              </a:rPr>
              <a:t>চ</a:t>
            </a:r>
            <a:r>
              <a:rPr lang="as-IN" sz="3600" dirty="0">
                <a:solidFill>
                  <a:srgbClr val="0000FF"/>
                </a:solidFill>
                <a:latin typeface="NikoshBAN" panose="02000000000000000000" pitchFamily="2" charset="0"/>
                <a:cs typeface="NikoshBAN" panose="02000000000000000000" pitchFamily="2" charset="0"/>
              </a:rPr>
              <a:t>ে</a:t>
            </a:r>
            <a:r>
              <a:rPr lang="en-US" sz="3600" dirty="0">
                <a:solidFill>
                  <a:srgbClr val="0000FF"/>
                </a:solidFill>
                <a:latin typeface="NikoshBAN" panose="02000000000000000000" pitchFamily="2" charset="0"/>
                <a:cs typeface="NikoshBAN" panose="02000000000000000000" pitchFamily="2" charset="0"/>
              </a:rPr>
              <a:t>র </a:t>
            </a:r>
            <a:r>
              <a:rPr lang="as-IN" sz="3600" dirty="0">
                <a:solidFill>
                  <a:srgbClr val="0000FF"/>
                </a:solidFill>
                <a:latin typeface="NikoshBAN" panose="02000000000000000000" pitchFamily="2" charset="0"/>
                <a:cs typeface="NikoshBAN" panose="02000000000000000000" pitchFamily="2" charset="0"/>
              </a:rPr>
              <a:t>চ</a:t>
            </a:r>
            <a:r>
              <a:rPr lang="en-US" sz="3600" dirty="0">
                <a:solidFill>
                  <a:srgbClr val="0000FF"/>
                </a:solidFill>
                <a:latin typeface="NikoshBAN" panose="02000000000000000000" pitchFamily="2" charset="0"/>
                <a:cs typeface="NikoshBAN" panose="02000000000000000000" pitchFamily="2" charset="0"/>
              </a:rPr>
              <a:t>ি</a:t>
            </a:r>
            <a:r>
              <a:rPr lang="as-IN" sz="3600" dirty="0">
                <a:solidFill>
                  <a:srgbClr val="0000FF"/>
                </a:solidFill>
                <a:latin typeface="NikoshBAN" panose="02000000000000000000" pitchFamily="2" charset="0"/>
                <a:cs typeface="NikoshBAN" panose="02000000000000000000" pitchFamily="2" charset="0"/>
              </a:rPr>
              <a:t>ত</a:t>
            </a:r>
            <a:r>
              <a:rPr lang="en-US" sz="3600" dirty="0">
                <a:solidFill>
                  <a:srgbClr val="0000FF"/>
                </a:solidFill>
                <a:latin typeface="NikoshBAN" panose="02000000000000000000" pitchFamily="2" charset="0"/>
                <a:cs typeface="NikoshBAN" panose="02000000000000000000" pitchFamily="2" charset="0"/>
              </a:rPr>
              <a:t>্</a:t>
            </a:r>
            <a:r>
              <a:rPr lang="as-IN" sz="3600" dirty="0">
                <a:solidFill>
                  <a:srgbClr val="0000FF"/>
                </a:solidFill>
                <a:latin typeface="NikoshBAN" panose="02000000000000000000" pitchFamily="2" charset="0"/>
                <a:cs typeface="NikoshBAN" panose="02000000000000000000" pitchFamily="2" charset="0"/>
              </a:rPr>
              <a:t>র</a:t>
            </a:r>
            <a:r>
              <a:rPr lang="en-US" sz="3600" dirty="0">
                <a:solidFill>
                  <a:srgbClr val="0000FF"/>
                </a:solidFill>
                <a:latin typeface="NikoshBAN" panose="02000000000000000000" pitchFamily="2" charset="0"/>
                <a:cs typeface="NikoshBAN" panose="02000000000000000000" pitchFamily="2" charset="0"/>
              </a:rPr>
              <a:t>গ</a:t>
            </a:r>
            <a:r>
              <a:rPr lang="as-IN" sz="3600" dirty="0">
                <a:solidFill>
                  <a:srgbClr val="0000FF"/>
                </a:solidFill>
                <a:latin typeface="NikoshBAN" panose="02000000000000000000" pitchFamily="2" charset="0"/>
                <a:cs typeface="NikoshBAN" panose="02000000000000000000" pitchFamily="2" charset="0"/>
              </a:rPr>
              <a:t>ু</a:t>
            </a:r>
            <a:r>
              <a:rPr lang="en-US" sz="3600" dirty="0">
                <a:solidFill>
                  <a:srgbClr val="0000FF"/>
                </a:solidFill>
                <a:latin typeface="NikoshBAN" panose="02000000000000000000" pitchFamily="2" charset="0"/>
                <a:cs typeface="NikoshBAN" panose="02000000000000000000" pitchFamily="2" charset="0"/>
              </a:rPr>
              <a:t>ল</a:t>
            </a:r>
            <a:r>
              <a:rPr lang="as-IN" sz="3600" dirty="0">
                <a:solidFill>
                  <a:srgbClr val="0000FF"/>
                </a:solidFill>
                <a:latin typeface="NikoshBAN" panose="02000000000000000000" pitchFamily="2" charset="0"/>
                <a:cs typeface="NikoshBAN" panose="02000000000000000000" pitchFamily="2" charset="0"/>
              </a:rPr>
              <a:t>ো</a:t>
            </a:r>
            <a:r>
              <a:rPr lang="en-US" sz="3600" dirty="0">
                <a:solidFill>
                  <a:srgbClr val="0000FF"/>
                </a:solidFill>
                <a:latin typeface="NikoshBAN" panose="02000000000000000000" pitchFamily="2" charset="0"/>
                <a:cs typeface="NikoshBAN" panose="02000000000000000000" pitchFamily="2" charset="0"/>
              </a:rPr>
              <a:t> </a:t>
            </a:r>
            <a:r>
              <a:rPr lang="as-IN" sz="3600" dirty="0">
                <a:solidFill>
                  <a:srgbClr val="0000FF"/>
                </a:solidFill>
                <a:latin typeface="NikoshBAN" panose="02000000000000000000" pitchFamily="2" charset="0"/>
                <a:cs typeface="NikoshBAN" panose="02000000000000000000" pitchFamily="2" charset="0"/>
              </a:rPr>
              <a:t>ল</a:t>
            </a:r>
            <a:r>
              <a:rPr lang="en-US" sz="3600" dirty="0">
                <a:solidFill>
                  <a:srgbClr val="0000FF"/>
                </a:solidFill>
                <a:latin typeface="NikoshBAN" panose="02000000000000000000" pitchFamily="2" charset="0"/>
                <a:cs typeface="NikoshBAN" panose="02000000000000000000" pitchFamily="2" charset="0"/>
              </a:rPr>
              <a:t>ক</a:t>
            </a:r>
            <a:r>
              <a:rPr lang="as-IN" sz="3600" dirty="0">
                <a:solidFill>
                  <a:srgbClr val="0000FF"/>
                </a:solidFill>
                <a:latin typeface="NikoshBAN" panose="02000000000000000000" pitchFamily="2" charset="0"/>
                <a:cs typeface="NikoshBAN" panose="02000000000000000000" pitchFamily="2" charset="0"/>
              </a:rPr>
              <a:t>্</a:t>
            </a:r>
            <a:r>
              <a:rPr lang="en-US" sz="3600" dirty="0" err="1">
                <a:solidFill>
                  <a:srgbClr val="0000FF"/>
                </a:solidFill>
                <a:latin typeface="NikoshBAN" panose="02000000000000000000" pitchFamily="2" charset="0"/>
                <a:cs typeface="NikoshBAN" panose="02000000000000000000" pitchFamily="2" charset="0"/>
              </a:rPr>
              <a:t>ষ্য</a:t>
            </a:r>
            <a:r>
              <a:rPr lang="en-US" sz="3600" dirty="0">
                <a:solidFill>
                  <a:srgbClr val="0000FF"/>
                </a:solidFill>
                <a:latin typeface="NikoshBAN" panose="02000000000000000000" pitchFamily="2" charset="0"/>
                <a:cs typeface="NikoshBAN" panose="02000000000000000000" pitchFamily="2" charset="0"/>
              </a:rPr>
              <a:t> </a:t>
            </a:r>
            <a:r>
              <a:rPr lang="en-US" sz="3600" dirty="0" err="1">
                <a:solidFill>
                  <a:srgbClr val="0000FF"/>
                </a:solidFill>
                <a:latin typeface="NikoshBAN" panose="02000000000000000000" pitchFamily="2" charset="0"/>
                <a:cs typeface="NikoshBAN" panose="02000000000000000000" pitchFamily="2" charset="0"/>
              </a:rPr>
              <a:t>করি</a:t>
            </a:r>
            <a:endParaRPr lang="en-US" dirty="0">
              <a:solidFill>
                <a:srgbClr val="0000FF"/>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19548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par>
                          <p:cTn id="8" fill="hold">
                            <p:stCondLst>
                              <p:cond delay="2000"/>
                            </p:stCondLst>
                            <p:childTnLst>
                              <p:par>
                                <p:cTn id="9" presetID="6" presetClass="entr" presetSubtype="1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par>
                          <p:cTn id="12" fill="hold">
                            <p:stCondLst>
                              <p:cond delay="5000"/>
                            </p:stCondLst>
                            <p:childTnLst>
                              <p:par>
                                <p:cTn id="13" presetID="18" presetClass="entr" presetSubtype="12" fill="hold" grpId="0" nodeType="afterEffect">
                                  <p:stCondLst>
                                    <p:cond delay="2000"/>
                                  </p:stCondLst>
                                  <p:childTnLst>
                                    <p:set>
                                      <p:cBhvr>
                                        <p:cTn id="14" dur="1" fill="hold">
                                          <p:stCondLst>
                                            <p:cond delay="0"/>
                                          </p:stCondLst>
                                        </p:cTn>
                                        <p:tgtEl>
                                          <p:spTgt spid="2"/>
                                        </p:tgtEl>
                                        <p:attrNameLst>
                                          <p:attrName>style.visibility</p:attrName>
                                        </p:attrNameLst>
                                      </p:cBhvr>
                                      <p:to>
                                        <p:strVal val="visible"/>
                                      </p:to>
                                    </p:set>
                                    <p:animEffect transition="in" filter="strips(downLeft)">
                                      <p:cBhvr>
                                        <p:cTn id="15" dur="2000"/>
                                        <p:tgtEl>
                                          <p:spTgt spid="2"/>
                                        </p:tgtEl>
                                      </p:cBhvr>
                                    </p:animEffect>
                                  </p:childTnLst>
                                </p:cTn>
                              </p:par>
                            </p:childTnLst>
                          </p:cTn>
                        </p:par>
                        <p:par>
                          <p:cTn id="16" fill="hold">
                            <p:stCondLst>
                              <p:cond delay="9000"/>
                            </p:stCondLst>
                            <p:childTnLst>
                              <p:par>
                                <p:cTn id="17" presetID="8"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amond(in)">
                                      <p:cBhvr>
                                        <p:cTn id="19" dur="2000"/>
                                        <p:tgtEl>
                                          <p:spTgt spid="3"/>
                                        </p:tgtEl>
                                      </p:cBhvr>
                                    </p:animEffect>
                                  </p:childTnLst>
                                </p:cTn>
                              </p:par>
                            </p:childTnLst>
                          </p:cTn>
                        </p:par>
                        <p:par>
                          <p:cTn id="20" fill="hold">
                            <p:stCondLst>
                              <p:cond delay="11000"/>
                            </p:stCondLst>
                            <p:childTnLst>
                              <p:par>
                                <p:cTn id="21" presetID="1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plus(in)">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4ABE173-ED2B-4DDC-8884-BEBE7201B04B}"/>
              </a:ext>
            </a:extLst>
          </p:cNvPr>
          <p:cNvGraphicFramePr/>
          <p:nvPr>
            <p:extLst>
              <p:ext uri="{D42A27DB-BD31-4B8C-83A1-F6EECF244321}">
                <p14:modId xmlns:p14="http://schemas.microsoft.com/office/powerpoint/2010/main" val="817405059"/>
              </p:ext>
            </p:extLst>
          </p:nvPr>
        </p:nvGraphicFramePr>
        <p:xfrm>
          <a:off x="457200" y="1219200"/>
          <a:ext cx="8610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016476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llout: Quad Arrow 2">
            <a:extLst>
              <a:ext uri="{FF2B5EF4-FFF2-40B4-BE49-F238E27FC236}">
                <a16:creationId xmlns:a16="http://schemas.microsoft.com/office/drawing/2014/main" id="{477D0BB3-2DDD-4D87-BC1B-0E32770FEF07}"/>
              </a:ext>
            </a:extLst>
          </p:cNvPr>
          <p:cNvSpPr/>
          <p:nvPr/>
        </p:nvSpPr>
        <p:spPr>
          <a:xfrm>
            <a:off x="2991678" y="2130287"/>
            <a:ext cx="3200400" cy="2590800"/>
          </a:xfrm>
          <a:prstGeom prst="quad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latin typeface="NikoshBAN" panose="02000000000000000000" pitchFamily="2" charset="0"/>
                <a:cs typeface="NikoshBAN" panose="02000000000000000000" pitchFamily="2" charset="0"/>
              </a:rPr>
              <a:t>বৈধ ব্যবসায়ের</a:t>
            </a:r>
          </a:p>
          <a:p>
            <a:pPr algn="ctr"/>
            <a:r>
              <a:rPr lang="bn-IN" sz="2400" dirty="0">
                <a:latin typeface="NikoshBAN" panose="02000000000000000000" pitchFamily="2" charset="0"/>
                <a:cs typeface="NikoshBAN" panose="02000000000000000000" pitchFamily="2" charset="0"/>
              </a:rPr>
              <a:t> জন্য যা</a:t>
            </a:r>
          </a:p>
          <a:p>
            <a:pPr algn="ctr"/>
            <a:r>
              <a:rPr lang="bn-IN" sz="2400" dirty="0">
                <a:latin typeface="NikoshBAN" panose="02000000000000000000" pitchFamily="2" charset="0"/>
                <a:cs typeface="NikoshBAN" panose="02000000000000000000" pitchFamily="2" charset="0"/>
              </a:rPr>
              <a:t>প্রয়োজন</a:t>
            </a:r>
            <a:endParaRPr lang="en-US" dirty="0">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7289AEAF-358C-4148-9B4A-31B55D758FB6}"/>
              </a:ext>
            </a:extLst>
          </p:cNvPr>
          <p:cNvSpPr/>
          <p:nvPr/>
        </p:nvSpPr>
        <p:spPr>
          <a:xfrm>
            <a:off x="2971800" y="228600"/>
            <a:ext cx="3200400" cy="18288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046FD4F-CD99-458B-A9B6-676CA76EECDD}"/>
              </a:ext>
            </a:extLst>
          </p:cNvPr>
          <p:cNvSpPr/>
          <p:nvPr/>
        </p:nvSpPr>
        <p:spPr>
          <a:xfrm>
            <a:off x="228600" y="2247900"/>
            <a:ext cx="2590800" cy="236219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A5181D7-4A6F-4589-9E85-17577BED90E1}"/>
              </a:ext>
            </a:extLst>
          </p:cNvPr>
          <p:cNvSpPr/>
          <p:nvPr/>
        </p:nvSpPr>
        <p:spPr>
          <a:xfrm>
            <a:off x="2971800" y="4800600"/>
            <a:ext cx="3200400" cy="1828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92CFF61-5F2F-4584-9F3C-4AEAD0BDD840}"/>
              </a:ext>
            </a:extLst>
          </p:cNvPr>
          <p:cNvSpPr/>
          <p:nvPr/>
        </p:nvSpPr>
        <p:spPr>
          <a:xfrm>
            <a:off x="6364356" y="2244587"/>
            <a:ext cx="2590800" cy="2362199"/>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5265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par>
                          <p:cTn id="11" fill="hold">
                            <p:stCondLst>
                              <p:cond delay="3400"/>
                            </p:stCondLst>
                            <p:childTnLst>
                              <p:par>
                                <p:cTn id="12" presetID="30" presetClass="entr" presetSubtype="0" fill="hold" grpId="0" nodeType="after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600" decel="100000"/>
                                        <p:tgtEl>
                                          <p:spTgt spid="4"/>
                                        </p:tgtEl>
                                      </p:cBhvr>
                                    </p:animEffect>
                                    <p:anim calcmode="lin" valueType="num">
                                      <p:cBhvr>
                                        <p:cTn id="15" dur="1600" decel="100000" fill="hold"/>
                                        <p:tgtEl>
                                          <p:spTgt spid="4"/>
                                        </p:tgtEl>
                                        <p:attrNameLst>
                                          <p:attrName>style.rotation</p:attrName>
                                        </p:attrNameLst>
                                      </p:cBhvr>
                                      <p:tavLst>
                                        <p:tav tm="0">
                                          <p:val>
                                            <p:fltVal val="-90"/>
                                          </p:val>
                                        </p:tav>
                                        <p:tav tm="100000">
                                          <p:val>
                                            <p:fltVal val="0"/>
                                          </p:val>
                                        </p:tav>
                                      </p:tavLst>
                                    </p:anim>
                                    <p:anim calcmode="lin" valueType="num">
                                      <p:cBhvr>
                                        <p:cTn id="16" dur="1600" decel="100000" fill="hold"/>
                                        <p:tgtEl>
                                          <p:spTgt spid="4"/>
                                        </p:tgtEl>
                                        <p:attrNameLst>
                                          <p:attrName>ppt_x</p:attrName>
                                        </p:attrNameLst>
                                      </p:cBhvr>
                                      <p:tavLst>
                                        <p:tav tm="0">
                                          <p:val>
                                            <p:strVal val="#ppt_x+0.4"/>
                                          </p:val>
                                        </p:tav>
                                        <p:tav tm="100000">
                                          <p:val>
                                            <p:strVal val="#ppt_x-0.05"/>
                                          </p:val>
                                        </p:tav>
                                      </p:tavLst>
                                    </p:anim>
                                    <p:anim calcmode="lin" valueType="num">
                                      <p:cBhvr>
                                        <p:cTn id="17" dur="1600" decel="100000" fill="hold"/>
                                        <p:tgtEl>
                                          <p:spTgt spid="4"/>
                                        </p:tgtEl>
                                        <p:attrNameLst>
                                          <p:attrName>ppt_y</p:attrName>
                                        </p:attrNameLst>
                                      </p:cBhvr>
                                      <p:tavLst>
                                        <p:tav tm="0">
                                          <p:val>
                                            <p:strVal val="#ppt_y-0.4"/>
                                          </p:val>
                                        </p:tav>
                                        <p:tav tm="100000">
                                          <p:val>
                                            <p:strVal val="#ppt_y+0.1"/>
                                          </p:val>
                                        </p:tav>
                                      </p:tavLst>
                                    </p:anim>
                                    <p:anim calcmode="lin" valueType="num">
                                      <p:cBhvr>
                                        <p:cTn id="18" dur="400" accel="100000" fill="hold">
                                          <p:stCondLst>
                                            <p:cond delay="1600"/>
                                          </p:stCondLst>
                                        </p:cTn>
                                        <p:tgtEl>
                                          <p:spTgt spid="4"/>
                                        </p:tgtEl>
                                        <p:attrNameLst>
                                          <p:attrName>ppt_x</p:attrName>
                                        </p:attrNameLst>
                                      </p:cBhvr>
                                      <p:tavLst>
                                        <p:tav tm="0">
                                          <p:val>
                                            <p:strVal val="#ppt_x-0.05"/>
                                          </p:val>
                                        </p:tav>
                                        <p:tav tm="100000">
                                          <p:val>
                                            <p:strVal val="#ppt_x"/>
                                          </p:val>
                                        </p:tav>
                                      </p:tavLst>
                                    </p:anim>
                                    <p:anim calcmode="lin" valueType="num">
                                      <p:cBhvr>
                                        <p:cTn id="19" dur="400" accel="100000" fill="hold">
                                          <p:stCondLst>
                                            <p:cond delay="1600"/>
                                          </p:stCondLst>
                                        </p:cTn>
                                        <p:tgtEl>
                                          <p:spTgt spid="4"/>
                                        </p:tgtEl>
                                        <p:attrNameLst>
                                          <p:attrName>ppt_y</p:attrName>
                                        </p:attrNameLst>
                                      </p:cBhvr>
                                      <p:tavLst>
                                        <p:tav tm="0">
                                          <p:val>
                                            <p:strVal val="#ppt_y+0.1"/>
                                          </p:val>
                                        </p:tav>
                                        <p:tav tm="100000">
                                          <p:val>
                                            <p:strVal val="#ppt_y"/>
                                          </p:val>
                                        </p:tav>
                                      </p:tavLst>
                                    </p:anim>
                                  </p:childTnLst>
                                </p:cTn>
                              </p:par>
                            </p:childTnLst>
                          </p:cTn>
                        </p:par>
                        <p:par>
                          <p:cTn id="20" fill="hold">
                            <p:stCondLst>
                              <p:cond delay="6400"/>
                            </p:stCondLst>
                            <p:childTnLst>
                              <p:par>
                                <p:cTn id="21" presetID="26" presetClass="entr" presetSubtype="0" fill="hold" grpId="0" nodeType="afterEffect">
                                  <p:stCondLst>
                                    <p:cond delay="200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par>
                          <p:cTn id="37" fill="hold">
                            <p:stCondLst>
                              <p:cond delay="10400"/>
                            </p:stCondLst>
                            <p:childTnLst>
                              <p:par>
                                <p:cTn id="38" presetID="30" presetClass="entr" presetSubtype="0" fill="hold" grpId="0" nodeType="afterEffect">
                                  <p:stCondLst>
                                    <p:cond delay="200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600" decel="100000"/>
                                        <p:tgtEl>
                                          <p:spTgt spid="6"/>
                                        </p:tgtEl>
                                      </p:cBhvr>
                                    </p:animEffect>
                                    <p:anim calcmode="lin" valueType="num">
                                      <p:cBhvr>
                                        <p:cTn id="41" dur="1600" decel="100000" fill="hold"/>
                                        <p:tgtEl>
                                          <p:spTgt spid="6"/>
                                        </p:tgtEl>
                                        <p:attrNameLst>
                                          <p:attrName>style.rotation</p:attrName>
                                        </p:attrNameLst>
                                      </p:cBhvr>
                                      <p:tavLst>
                                        <p:tav tm="0">
                                          <p:val>
                                            <p:fltVal val="-90"/>
                                          </p:val>
                                        </p:tav>
                                        <p:tav tm="100000">
                                          <p:val>
                                            <p:fltVal val="0"/>
                                          </p:val>
                                        </p:tav>
                                      </p:tavLst>
                                    </p:anim>
                                    <p:anim calcmode="lin" valueType="num">
                                      <p:cBhvr>
                                        <p:cTn id="42" dur="1600" decel="100000" fill="hold"/>
                                        <p:tgtEl>
                                          <p:spTgt spid="6"/>
                                        </p:tgtEl>
                                        <p:attrNameLst>
                                          <p:attrName>ppt_x</p:attrName>
                                        </p:attrNameLst>
                                      </p:cBhvr>
                                      <p:tavLst>
                                        <p:tav tm="0">
                                          <p:val>
                                            <p:strVal val="#ppt_x+0.4"/>
                                          </p:val>
                                        </p:tav>
                                        <p:tav tm="100000">
                                          <p:val>
                                            <p:strVal val="#ppt_x-0.05"/>
                                          </p:val>
                                        </p:tav>
                                      </p:tavLst>
                                    </p:anim>
                                    <p:anim calcmode="lin" valueType="num">
                                      <p:cBhvr>
                                        <p:cTn id="43" dur="1600" decel="100000" fill="hold"/>
                                        <p:tgtEl>
                                          <p:spTgt spid="6"/>
                                        </p:tgtEl>
                                        <p:attrNameLst>
                                          <p:attrName>ppt_y</p:attrName>
                                        </p:attrNameLst>
                                      </p:cBhvr>
                                      <p:tavLst>
                                        <p:tav tm="0">
                                          <p:val>
                                            <p:strVal val="#ppt_y-0.4"/>
                                          </p:val>
                                        </p:tav>
                                        <p:tav tm="100000">
                                          <p:val>
                                            <p:strVal val="#ppt_y+0.1"/>
                                          </p:val>
                                        </p:tav>
                                      </p:tavLst>
                                    </p:anim>
                                    <p:anim calcmode="lin" valueType="num">
                                      <p:cBhvr>
                                        <p:cTn id="44" dur="400" accel="100000" fill="hold">
                                          <p:stCondLst>
                                            <p:cond delay="1600"/>
                                          </p:stCondLst>
                                        </p:cTn>
                                        <p:tgtEl>
                                          <p:spTgt spid="6"/>
                                        </p:tgtEl>
                                        <p:attrNameLst>
                                          <p:attrName>ppt_x</p:attrName>
                                        </p:attrNameLst>
                                      </p:cBhvr>
                                      <p:tavLst>
                                        <p:tav tm="0">
                                          <p:val>
                                            <p:strVal val="#ppt_x-0.05"/>
                                          </p:val>
                                        </p:tav>
                                        <p:tav tm="100000">
                                          <p:val>
                                            <p:strVal val="#ppt_x"/>
                                          </p:val>
                                        </p:tav>
                                      </p:tavLst>
                                    </p:anim>
                                    <p:anim calcmode="lin" valueType="num">
                                      <p:cBhvr>
                                        <p:cTn id="45" dur="400" accel="100000" fill="hold">
                                          <p:stCondLst>
                                            <p:cond delay="1600"/>
                                          </p:stCondLst>
                                        </p:cTn>
                                        <p:tgtEl>
                                          <p:spTgt spid="6"/>
                                        </p:tgtEl>
                                        <p:attrNameLst>
                                          <p:attrName>ppt_y</p:attrName>
                                        </p:attrNameLst>
                                      </p:cBhvr>
                                      <p:tavLst>
                                        <p:tav tm="0">
                                          <p:val>
                                            <p:strVal val="#ppt_y+0.1"/>
                                          </p:val>
                                        </p:tav>
                                        <p:tav tm="100000">
                                          <p:val>
                                            <p:strVal val="#ppt_y"/>
                                          </p:val>
                                        </p:tav>
                                      </p:tavLst>
                                    </p:anim>
                                  </p:childTnLst>
                                </p:cTn>
                              </p:par>
                            </p:childTnLst>
                          </p:cTn>
                        </p:par>
                        <p:par>
                          <p:cTn id="46" fill="hold">
                            <p:stCondLst>
                              <p:cond delay="14400"/>
                            </p:stCondLst>
                            <p:childTnLst>
                              <p:par>
                                <p:cTn id="47" presetID="26" presetClass="entr" presetSubtype="0" fill="hold" grpId="0" nodeType="afterEffect">
                                  <p:stCondLst>
                                    <p:cond delay="200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80">
                                          <p:stCondLst>
                                            <p:cond delay="0"/>
                                          </p:stCondLst>
                                        </p:cTn>
                                        <p:tgtEl>
                                          <p:spTgt spid="8"/>
                                        </p:tgtEl>
                                      </p:cBhvr>
                                    </p:animEffect>
                                    <p:anim calcmode="lin" valueType="num">
                                      <p:cBhvr>
                                        <p:cTn id="5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5" dur="26">
                                          <p:stCondLst>
                                            <p:cond delay="650"/>
                                          </p:stCondLst>
                                        </p:cTn>
                                        <p:tgtEl>
                                          <p:spTgt spid="8"/>
                                        </p:tgtEl>
                                      </p:cBhvr>
                                      <p:to x="100000" y="60000"/>
                                    </p:animScale>
                                    <p:animScale>
                                      <p:cBhvr>
                                        <p:cTn id="56" dur="166" decel="50000">
                                          <p:stCondLst>
                                            <p:cond delay="676"/>
                                          </p:stCondLst>
                                        </p:cTn>
                                        <p:tgtEl>
                                          <p:spTgt spid="8"/>
                                        </p:tgtEl>
                                      </p:cBhvr>
                                      <p:to x="100000" y="100000"/>
                                    </p:animScale>
                                    <p:animScale>
                                      <p:cBhvr>
                                        <p:cTn id="57" dur="26">
                                          <p:stCondLst>
                                            <p:cond delay="1312"/>
                                          </p:stCondLst>
                                        </p:cTn>
                                        <p:tgtEl>
                                          <p:spTgt spid="8"/>
                                        </p:tgtEl>
                                      </p:cBhvr>
                                      <p:to x="100000" y="80000"/>
                                    </p:animScale>
                                    <p:animScale>
                                      <p:cBhvr>
                                        <p:cTn id="58" dur="166" decel="50000">
                                          <p:stCondLst>
                                            <p:cond delay="1338"/>
                                          </p:stCondLst>
                                        </p:cTn>
                                        <p:tgtEl>
                                          <p:spTgt spid="8"/>
                                        </p:tgtEl>
                                      </p:cBhvr>
                                      <p:to x="100000" y="100000"/>
                                    </p:animScale>
                                    <p:animScale>
                                      <p:cBhvr>
                                        <p:cTn id="59" dur="26">
                                          <p:stCondLst>
                                            <p:cond delay="1642"/>
                                          </p:stCondLst>
                                        </p:cTn>
                                        <p:tgtEl>
                                          <p:spTgt spid="8"/>
                                        </p:tgtEl>
                                      </p:cBhvr>
                                      <p:to x="100000" y="90000"/>
                                    </p:animScale>
                                    <p:animScale>
                                      <p:cBhvr>
                                        <p:cTn id="60" dur="166" decel="50000">
                                          <p:stCondLst>
                                            <p:cond delay="1668"/>
                                          </p:stCondLst>
                                        </p:cTn>
                                        <p:tgtEl>
                                          <p:spTgt spid="8"/>
                                        </p:tgtEl>
                                      </p:cBhvr>
                                      <p:to x="100000" y="100000"/>
                                    </p:animScale>
                                    <p:animScale>
                                      <p:cBhvr>
                                        <p:cTn id="61" dur="26">
                                          <p:stCondLst>
                                            <p:cond delay="1808"/>
                                          </p:stCondLst>
                                        </p:cTn>
                                        <p:tgtEl>
                                          <p:spTgt spid="8"/>
                                        </p:tgtEl>
                                      </p:cBhvr>
                                      <p:to x="100000" y="95000"/>
                                    </p:animScale>
                                    <p:animScale>
                                      <p:cBhvr>
                                        <p:cTn id="62"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a:extLst>
              <a:ext uri="{FF2B5EF4-FFF2-40B4-BE49-F238E27FC236}">
                <a16:creationId xmlns:a16="http://schemas.microsoft.com/office/drawing/2014/main" id="{44E5FC1E-BF13-4E28-8CDF-3D45B8F1AFC6}"/>
              </a:ext>
            </a:extLst>
          </p:cNvPr>
          <p:cNvSpPr/>
          <p:nvPr/>
        </p:nvSpPr>
        <p:spPr>
          <a:xfrm>
            <a:off x="914400" y="228600"/>
            <a:ext cx="5334000" cy="990600"/>
          </a:xfrm>
          <a:prstGeom prst="flowChartTerminator">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00FF"/>
                </a:solidFill>
                <a:latin typeface="NikoshBAN" panose="02000000000000000000" pitchFamily="2" charset="0"/>
                <a:cs typeface="NikoshBAN" panose="02000000000000000000" pitchFamily="2" charset="0"/>
              </a:rPr>
              <a:t>ন</a:t>
            </a:r>
            <a:r>
              <a:rPr lang="as-IN" sz="4000" dirty="0">
                <a:solidFill>
                  <a:srgbClr val="0000FF"/>
                </a:solidFill>
                <a:latin typeface="NikoshBAN" panose="02000000000000000000" pitchFamily="2" charset="0"/>
                <a:cs typeface="NikoshBAN" panose="02000000000000000000" pitchFamily="2" charset="0"/>
              </a:rPr>
              <a:t>ি</a:t>
            </a:r>
            <a:r>
              <a:rPr lang="en-US" sz="4000" dirty="0">
                <a:solidFill>
                  <a:srgbClr val="0000FF"/>
                </a:solidFill>
                <a:latin typeface="NikoshBAN" panose="02000000000000000000" pitchFamily="2" charset="0"/>
                <a:cs typeface="NikoshBAN" panose="02000000000000000000" pitchFamily="2" charset="0"/>
              </a:rPr>
              <a:t>চ</a:t>
            </a:r>
            <a:r>
              <a:rPr lang="as-IN" sz="4000" dirty="0">
                <a:solidFill>
                  <a:srgbClr val="0000FF"/>
                </a:solidFill>
                <a:latin typeface="NikoshBAN" panose="02000000000000000000" pitchFamily="2" charset="0"/>
                <a:cs typeface="NikoshBAN" panose="02000000000000000000" pitchFamily="2" charset="0"/>
              </a:rPr>
              <a:t>ে</a:t>
            </a:r>
            <a:r>
              <a:rPr lang="en-US" sz="4000" dirty="0">
                <a:solidFill>
                  <a:srgbClr val="0000FF"/>
                </a:solidFill>
                <a:latin typeface="NikoshBAN" panose="02000000000000000000" pitchFamily="2" charset="0"/>
                <a:cs typeface="NikoshBAN" panose="02000000000000000000" pitchFamily="2" charset="0"/>
              </a:rPr>
              <a:t>র </a:t>
            </a:r>
            <a:r>
              <a:rPr lang="as-IN" sz="4000" dirty="0">
                <a:solidFill>
                  <a:srgbClr val="0000FF"/>
                </a:solidFill>
                <a:latin typeface="NikoshBAN" panose="02000000000000000000" pitchFamily="2" charset="0"/>
                <a:cs typeface="NikoshBAN" panose="02000000000000000000" pitchFamily="2" charset="0"/>
              </a:rPr>
              <a:t>চ</a:t>
            </a:r>
            <a:r>
              <a:rPr lang="en-US" sz="4000" dirty="0">
                <a:solidFill>
                  <a:srgbClr val="0000FF"/>
                </a:solidFill>
                <a:latin typeface="NikoshBAN" panose="02000000000000000000" pitchFamily="2" charset="0"/>
                <a:cs typeface="NikoshBAN" panose="02000000000000000000" pitchFamily="2" charset="0"/>
              </a:rPr>
              <a:t>ি</a:t>
            </a:r>
            <a:r>
              <a:rPr lang="as-IN" sz="4000" dirty="0">
                <a:solidFill>
                  <a:srgbClr val="0000FF"/>
                </a:solidFill>
                <a:latin typeface="NikoshBAN" panose="02000000000000000000" pitchFamily="2" charset="0"/>
                <a:cs typeface="NikoshBAN" panose="02000000000000000000" pitchFamily="2" charset="0"/>
              </a:rPr>
              <a:t>ত</a:t>
            </a:r>
            <a:r>
              <a:rPr lang="en-US" sz="4000" dirty="0">
                <a:solidFill>
                  <a:srgbClr val="0000FF"/>
                </a:solidFill>
                <a:latin typeface="NikoshBAN" panose="02000000000000000000" pitchFamily="2" charset="0"/>
                <a:cs typeface="NikoshBAN" panose="02000000000000000000" pitchFamily="2" charset="0"/>
              </a:rPr>
              <a:t>্</a:t>
            </a:r>
            <a:r>
              <a:rPr lang="as-IN" sz="4000" dirty="0">
                <a:solidFill>
                  <a:srgbClr val="0000FF"/>
                </a:solidFill>
                <a:latin typeface="NikoshBAN" panose="02000000000000000000" pitchFamily="2" charset="0"/>
                <a:cs typeface="NikoshBAN" panose="02000000000000000000" pitchFamily="2" charset="0"/>
              </a:rPr>
              <a:t>র</a:t>
            </a:r>
            <a:r>
              <a:rPr lang="en-US" sz="4000" dirty="0">
                <a:solidFill>
                  <a:srgbClr val="0000FF"/>
                </a:solidFill>
                <a:latin typeface="NikoshBAN" panose="02000000000000000000" pitchFamily="2" charset="0"/>
                <a:cs typeface="NikoshBAN" panose="02000000000000000000" pitchFamily="2" charset="0"/>
              </a:rPr>
              <a:t>গ</a:t>
            </a:r>
            <a:r>
              <a:rPr lang="as-IN" sz="4000" dirty="0">
                <a:solidFill>
                  <a:srgbClr val="0000FF"/>
                </a:solidFill>
                <a:latin typeface="NikoshBAN" panose="02000000000000000000" pitchFamily="2" charset="0"/>
                <a:cs typeface="NikoshBAN" panose="02000000000000000000" pitchFamily="2" charset="0"/>
              </a:rPr>
              <a:t>ু</a:t>
            </a:r>
            <a:r>
              <a:rPr lang="en-US" sz="4000" dirty="0">
                <a:solidFill>
                  <a:srgbClr val="0000FF"/>
                </a:solidFill>
                <a:latin typeface="NikoshBAN" panose="02000000000000000000" pitchFamily="2" charset="0"/>
                <a:cs typeface="NikoshBAN" panose="02000000000000000000" pitchFamily="2" charset="0"/>
              </a:rPr>
              <a:t>ল</a:t>
            </a:r>
            <a:r>
              <a:rPr lang="as-IN" sz="4000" dirty="0">
                <a:solidFill>
                  <a:srgbClr val="0000FF"/>
                </a:solidFill>
                <a:latin typeface="NikoshBAN" panose="02000000000000000000" pitchFamily="2" charset="0"/>
                <a:cs typeface="NikoshBAN" panose="02000000000000000000" pitchFamily="2" charset="0"/>
              </a:rPr>
              <a:t>ো</a:t>
            </a:r>
            <a:r>
              <a:rPr lang="en-US" sz="4000" dirty="0">
                <a:solidFill>
                  <a:srgbClr val="0000FF"/>
                </a:solidFill>
                <a:latin typeface="NikoshBAN" panose="02000000000000000000" pitchFamily="2" charset="0"/>
                <a:cs typeface="NikoshBAN" panose="02000000000000000000" pitchFamily="2" charset="0"/>
              </a:rPr>
              <a:t> </a:t>
            </a:r>
            <a:r>
              <a:rPr lang="as-IN" sz="4000" dirty="0">
                <a:solidFill>
                  <a:srgbClr val="0000FF"/>
                </a:solidFill>
                <a:latin typeface="NikoshBAN" panose="02000000000000000000" pitchFamily="2" charset="0"/>
                <a:cs typeface="NikoshBAN" panose="02000000000000000000" pitchFamily="2" charset="0"/>
              </a:rPr>
              <a:t>ল</a:t>
            </a:r>
            <a:r>
              <a:rPr lang="en-US" sz="4000" dirty="0">
                <a:solidFill>
                  <a:srgbClr val="0000FF"/>
                </a:solidFill>
                <a:latin typeface="NikoshBAN" panose="02000000000000000000" pitchFamily="2" charset="0"/>
                <a:cs typeface="NikoshBAN" panose="02000000000000000000" pitchFamily="2" charset="0"/>
              </a:rPr>
              <a:t>ক</a:t>
            </a:r>
            <a:r>
              <a:rPr lang="as-IN" sz="4000" dirty="0">
                <a:solidFill>
                  <a:srgbClr val="0000FF"/>
                </a:solidFill>
                <a:latin typeface="NikoshBAN" panose="02000000000000000000" pitchFamily="2" charset="0"/>
                <a:cs typeface="NikoshBAN" panose="02000000000000000000" pitchFamily="2" charset="0"/>
              </a:rPr>
              <a:t>্</a:t>
            </a:r>
            <a:r>
              <a:rPr lang="en-US" sz="4000" dirty="0" err="1">
                <a:solidFill>
                  <a:srgbClr val="0000FF"/>
                </a:solidFill>
                <a:latin typeface="NikoshBAN" panose="02000000000000000000" pitchFamily="2" charset="0"/>
                <a:cs typeface="NikoshBAN" panose="02000000000000000000" pitchFamily="2" charset="0"/>
              </a:rPr>
              <a:t>ষ্য</a:t>
            </a:r>
            <a:r>
              <a:rPr lang="en-US" sz="4000" dirty="0">
                <a:solidFill>
                  <a:srgbClr val="0000FF"/>
                </a:solidFill>
                <a:latin typeface="NikoshBAN" panose="02000000000000000000" pitchFamily="2" charset="0"/>
                <a:cs typeface="NikoshBAN" panose="02000000000000000000" pitchFamily="2" charset="0"/>
              </a:rPr>
              <a:t> </a:t>
            </a:r>
            <a:r>
              <a:rPr lang="en-US" sz="4000" dirty="0" err="1">
                <a:solidFill>
                  <a:srgbClr val="0000FF"/>
                </a:solidFill>
                <a:latin typeface="NikoshBAN" panose="02000000000000000000" pitchFamily="2" charset="0"/>
                <a:cs typeface="NikoshBAN" panose="02000000000000000000" pitchFamily="2" charset="0"/>
              </a:rPr>
              <a:t>করি</a:t>
            </a:r>
            <a:endParaRPr lang="en-US" sz="4000" dirty="0">
              <a:solidFill>
                <a:srgbClr val="0000FF"/>
              </a:solidFill>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7191B353-EA3A-4764-A05A-989B7AE0B991}"/>
              </a:ext>
            </a:extLst>
          </p:cNvPr>
          <p:cNvSpPr/>
          <p:nvPr/>
        </p:nvSpPr>
        <p:spPr>
          <a:xfrm>
            <a:off x="612914" y="1885122"/>
            <a:ext cx="3657600" cy="33528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7634C75-94A6-4652-8F7F-BE412E19D4B9}"/>
              </a:ext>
            </a:extLst>
          </p:cNvPr>
          <p:cNvSpPr/>
          <p:nvPr/>
        </p:nvSpPr>
        <p:spPr>
          <a:xfrm>
            <a:off x="4876800" y="1885122"/>
            <a:ext cx="3657600" cy="33528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300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par>
                          <p:cTn id="8" fill="hold">
                            <p:stCondLst>
                              <p:cond delay="3000"/>
                            </p:stCondLst>
                            <p:childTnLst>
                              <p:par>
                                <p:cTn id="9" presetID="26" presetClass="entr" presetSubtype="0"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par>
                          <p:cTn id="25" fill="hold">
                            <p:stCondLst>
                              <p:cond delay="6000"/>
                            </p:stCondLst>
                            <p:childTnLst>
                              <p:par>
                                <p:cTn id="26" presetID="30" presetClass="entr" presetSubtype="0" fill="hold" grpId="0" nodeType="afterEffect">
                                  <p:stCondLst>
                                    <p:cond delay="20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600" decel="100000"/>
                                        <p:tgtEl>
                                          <p:spTgt spid="4"/>
                                        </p:tgtEl>
                                      </p:cBhvr>
                                    </p:animEffect>
                                    <p:anim calcmode="lin" valueType="num">
                                      <p:cBhvr>
                                        <p:cTn id="29" dur="1600" decel="100000" fill="hold"/>
                                        <p:tgtEl>
                                          <p:spTgt spid="4"/>
                                        </p:tgtEl>
                                        <p:attrNameLst>
                                          <p:attrName>style.rotation</p:attrName>
                                        </p:attrNameLst>
                                      </p:cBhvr>
                                      <p:tavLst>
                                        <p:tav tm="0">
                                          <p:val>
                                            <p:fltVal val="-90"/>
                                          </p:val>
                                        </p:tav>
                                        <p:tav tm="100000">
                                          <p:val>
                                            <p:fltVal val="0"/>
                                          </p:val>
                                        </p:tav>
                                      </p:tavLst>
                                    </p:anim>
                                    <p:anim calcmode="lin" valueType="num">
                                      <p:cBhvr>
                                        <p:cTn id="30" dur="1600" decel="100000" fill="hold"/>
                                        <p:tgtEl>
                                          <p:spTgt spid="4"/>
                                        </p:tgtEl>
                                        <p:attrNameLst>
                                          <p:attrName>ppt_x</p:attrName>
                                        </p:attrNameLst>
                                      </p:cBhvr>
                                      <p:tavLst>
                                        <p:tav tm="0">
                                          <p:val>
                                            <p:strVal val="#ppt_x+0.4"/>
                                          </p:val>
                                        </p:tav>
                                        <p:tav tm="100000">
                                          <p:val>
                                            <p:strVal val="#ppt_x-0.05"/>
                                          </p:val>
                                        </p:tav>
                                      </p:tavLst>
                                    </p:anim>
                                    <p:anim calcmode="lin" valueType="num">
                                      <p:cBhvr>
                                        <p:cTn id="31" dur="1600" decel="100000" fill="hold"/>
                                        <p:tgtEl>
                                          <p:spTgt spid="4"/>
                                        </p:tgtEl>
                                        <p:attrNameLst>
                                          <p:attrName>ppt_y</p:attrName>
                                        </p:attrNameLst>
                                      </p:cBhvr>
                                      <p:tavLst>
                                        <p:tav tm="0">
                                          <p:val>
                                            <p:strVal val="#ppt_y-0.4"/>
                                          </p:val>
                                        </p:tav>
                                        <p:tav tm="100000">
                                          <p:val>
                                            <p:strVal val="#ppt_y+0.1"/>
                                          </p:val>
                                        </p:tav>
                                      </p:tavLst>
                                    </p:anim>
                                    <p:anim calcmode="lin" valueType="num">
                                      <p:cBhvr>
                                        <p:cTn id="32" dur="400" accel="100000" fill="hold">
                                          <p:stCondLst>
                                            <p:cond delay="1600"/>
                                          </p:stCondLst>
                                        </p:cTn>
                                        <p:tgtEl>
                                          <p:spTgt spid="4"/>
                                        </p:tgtEl>
                                        <p:attrNameLst>
                                          <p:attrName>ppt_x</p:attrName>
                                        </p:attrNameLst>
                                      </p:cBhvr>
                                      <p:tavLst>
                                        <p:tav tm="0">
                                          <p:val>
                                            <p:strVal val="#ppt_x-0.05"/>
                                          </p:val>
                                        </p:tav>
                                        <p:tav tm="100000">
                                          <p:val>
                                            <p:strVal val="#ppt_x"/>
                                          </p:val>
                                        </p:tav>
                                      </p:tavLst>
                                    </p:anim>
                                    <p:anim calcmode="lin" valueType="num">
                                      <p:cBhvr>
                                        <p:cTn id="33" dur="400" accel="100000" fill="hold">
                                          <p:stCondLst>
                                            <p:cond delay="16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E21EC1-F641-44F5-853C-B450F501EF51}"/>
              </a:ext>
            </a:extLst>
          </p:cNvPr>
          <p:cNvSpPr/>
          <p:nvPr/>
        </p:nvSpPr>
        <p:spPr>
          <a:xfrm>
            <a:off x="0" y="0"/>
            <a:ext cx="8991600" cy="6858000"/>
          </a:xfrm>
          <a:prstGeom prst="rect">
            <a:avLst/>
          </a:prstGeom>
          <a:pattFill prst="divot">
            <a:fgClr>
              <a:srgbClr val="FFFF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4000" dirty="0">
                <a:solidFill>
                  <a:srgbClr val="00FF00"/>
                </a:solidFill>
                <a:latin typeface="NikoshBAN" panose="02000000000000000000" pitchFamily="2" charset="0"/>
                <a:cs typeface="NikoshBAN" panose="02000000000000000000" pitchFamily="2" charset="0"/>
              </a:rPr>
              <a:t>শ</a:t>
            </a:r>
            <a:r>
              <a:rPr lang="as-IN" sz="4000" dirty="0">
                <a:solidFill>
                  <a:srgbClr val="00FF00"/>
                </a:solidFill>
                <a:latin typeface="NikoshBAN" panose="02000000000000000000" pitchFamily="2" charset="0"/>
                <a:cs typeface="NikoshBAN" panose="02000000000000000000" pitchFamily="2" charset="0"/>
              </a:rPr>
              <a:t>ি</a:t>
            </a:r>
            <a:r>
              <a:rPr lang="en-US" sz="4000" dirty="0">
                <a:solidFill>
                  <a:srgbClr val="00FF00"/>
                </a:solidFill>
                <a:latin typeface="NikoshBAN" panose="02000000000000000000" pitchFamily="2" charset="0"/>
                <a:cs typeface="NikoshBAN" panose="02000000000000000000" pitchFamily="2" charset="0"/>
              </a:rPr>
              <a:t>ক</a:t>
            </a:r>
            <a:r>
              <a:rPr lang="as-IN" sz="4000" dirty="0">
                <a:solidFill>
                  <a:srgbClr val="00FF00"/>
                </a:solidFill>
                <a:latin typeface="NikoshBAN" panose="02000000000000000000" pitchFamily="2" charset="0"/>
                <a:cs typeface="NikoshBAN" panose="02000000000000000000" pitchFamily="2" charset="0"/>
              </a:rPr>
              <a:t>্</a:t>
            </a:r>
            <a:r>
              <a:rPr lang="en-US" sz="4000" dirty="0" err="1">
                <a:solidFill>
                  <a:srgbClr val="00FF00"/>
                </a:solidFill>
                <a:latin typeface="NikoshBAN" panose="02000000000000000000" pitchFamily="2" charset="0"/>
                <a:cs typeface="NikoshBAN" panose="02000000000000000000" pitchFamily="2" charset="0"/>
              </a:rPr>
              <a:t>ষার্</a:t>
            </a:r>
            <a:r>
              <a:rPr lang="as-IN" sz="4000" dirty="0">
                <a:solidFill>
                  <a:srgbClr val="00FF00"/>
                </a:solidFill>
                <a:latin typeface="NikoshBAN" panose="02000000000000000000" pitchFamily="2" charset="0"/>
                <a:cs typeface="NikoshBAN" panose="02000000000000000000" pitchFamily="2" charset="0"/>
              </a:rPr>
              <a:t>থ</a:t>
            </a:r>
            <a:r>
              <a:rPr lang="en-US" sz="4000" dirty="0">
                <a:solidFill>
                  <a:srgbClr val="00FF00"/>
                </a:solidFill>
                <a:latin typeface="NikoshBAN" panose="02000000000000000000" pitchFamily="2" charset="0"/>
                <a:cs typeface="NikoshBAN" panose="02000000000000000000" pitchFamily="2" charset="0"/>
              </a:rPr>
              <a:t>ী</a:t>
            </a:r>
            <a:r>
              <a:rPr lang="as-IN" sz="4000" dirty="0">
                <a:solidFill>
                  <a:srgbClr val="00FF00"/>
                </a:solidFill>
                <a:latin typeface="NikoshBAN" panose="02000000000000000000" pitchFamily="2" charset="0"/>
                <a:cs typeface="NikoshBAN" panose="02000000000000000000" pitchFamily="2" charset="0"/>
              </a:rPr>
              <a:t>দ</a:t>
            </a:r>
            <a:r>
              <a:rPr lang="en-US" sz="4000" dirty="0">
                <a:solidFill>
                  <a:srgbClr val="00FF00"/>
                </a:solidFill>
                <a:latin typeface="NikoshBAN" panose="02000000000000000000" pitchFamily="2" charset="0"/>
                <a:cs typeface="NikoshBAN" panose="02000000000000000000" pitchFamily="2" charset="0"/>
              </a:rPr>
              <a:t>ে</a:t>
            </a:r>
            <a:r>
              <a:rPr lang="as-IN" sz="4000" dirty="0">
                <a:solidFill>
                  <a:srgbClr val="00FF00"/>
                </a:solidFill>
                <a:latin typeface="NikoshBAN" panose="02000000000000000000" pitchFamily="2" charset="0"/>
                <a:cs typeface="NikoshBAN" panose="02000000000000000000" pitchFamily="2" charset="0"/>
              </a:rPr>
              <a:t>র</a:t>
            </a:r>
            <a:r>
              <a:rPr lang="en-US" sz="4000" dirty="0">
                <a:solidFill>
                  <a:srgbClr val="00FF00"/>
                </a:solidFill>
                <a:latin typeface="NikoshBAN" panose="02000000000000000000" pitchFamily="2" charset="0"/>
                <a:cs typeface="NikoshBAN" panose="02000000000000000000" pitchFamily="2" charset="0"/>
              </a:rPr>
              <a:t> </a:t>
            </a:r>
            <a:r>
              <a:rPr lang="as-IN" sz="4000" dirty="0">
                <a:solidFill>
                  <a:srgbClr val="00FF00"/>
                </a:solidFill>
                <a:latin typeface="NikoshBAN" panose="02000000000000000000" pitchFamily="2" charset="0"/>
                <a:cs typeface="NikoshBAN" panose="02000000000000000000" pitchFamily="2" charset="0"/>
              </a:rPr>
              <a:t>স</a:t>
            </a:r>
            <a:r>
              <a:rPr lang="en-US" sz="4000" dirty="0" err="1">
                <a:solidFill>
                  <a:srgbClr val="00FF00"/>
                </a:solidFill>
                <a:latin typeface="NikoshBAN" panose="02000000000000000000" pitchFamily="2" charset="0"/>
                <a:cs typeface="NikoshBAN" panose="02000000000000000000" pitchFamily="2" charset="0"/>
              </a:rPr>
              <a:t>াথে</a:t>
            </a:r>
            <a:r>
              <a:rPr lang="en-US" sz="4000" dirty="0">
                <a:solidFill>
                  <a:srgbClr val="00FF00"/>
                </a:solidFill>
                <a:latin typeface="NikoshBAN" panose="02000000000000000000" pitchFamily="2" charset="0"/>
                <a:cs typeface="NikoshBAN" panose="02000000000000000000" pitchFamily="2" charset="0"/>
              </a:rPr>
              <a:t> </a:t>
            </a:r>
            <a:r>
              <a:rPr lang="en-US" sz="4000" dirty="0" err="1">
                <a:solidFill>
                  <a:srgbClr val="00FF00"/>
                </a:solidFill>
                <a:latin typeface="NikoshBAN" panose="02000000000000000000" pitchFamily="2" charset="0"/>
                <a:cs typeface="NikoshBAN" panose="02000000000000000000" pitchFamily="2" charset="0"/>
              </a:rPr>
              <a:t>মতামত</a:t>
            </a:r>
            <a:r>
              <a:rPr lang="en-US" sz="4000" dirty="0">
                <a:solidFill>
                  <a:srgbClr val="00FF00"/>
                </a:solidFill>
                <a:latin typeface="NikoshBAN" panose="02000000000000000000" pitchFamily="2" charset="0"/>
                <a:cs typeface="NikoshBAN" panose="02000000000000000000" pitchFamily="2" charset="0"/>
              </a:rPr>
              <a:t> </a:t>
            </a:r>
            <a:r>
              <a:rPr lang="en-US" sz="4000" dirty="0" err="1">
                <a:solidFill>
                  <a:srgbClr val="00FF00"/>
                </a:solidFill>
                <a:latin typeface="NikoshBAN" panose="02000000000000000000" pitchFamily="2" charset="0"/>
                <a:cs typeface="NikoshBAN" panose="02000000000000000000" pitchFamily="2" charset="0"/>
              </a:rPr>
              <a:t>ব্যক্ত</a:t>
            </a:r>
            <a:r>
              <a:rPr lang="en-US" sz="4000" dirty="0">
                <a:solidFill>
                  <a:srgbClr val="00FF00"/>
                </a:solidFill>
                <a:latin typeface="NikoshBAN" panose="02000000000000000000" pitchFamily="2" charset="0"/>
                <a:cs typeface="NikoshBAN" panose="02000000000000000000" pitchFamily="2" charset="0"/>
              </a:rPr>
              <a:t> </a:t>
            </a:r>
            <a:r>
              <a:rPr lang="en-US" sz="4000" dirty="0" err="1">
                <a:solidFill>
                  <a:srgbClr val="00FF00"/>
                </a:solidFill>
                <a:latin typeface="NikoshBAN" panose="02000000000000000000" pitchFamily="2" charset="0"/>
                <a:cs typeface="NikoshBAN" panose="02000000000000000000" pitchFamily="2" charset="0"/>
              </a:rPr>
              <a:t>করা</a:t>
            </a:r>
            <a:r>
              <a:rPr lang="en-US" sz="4000" dirty="0">
                <a:solidFill>
                  <a:srgbClr val="00FF00"/>
                </a:solidFill>
                <a:latin typeface="NikoshBAN" panose="02000000000000000000" pitchFamily="2" charset="0"/>
                <a:cs typeface="NikoshBAN" panose="02000000000000000000" pitchFamily="2" charset="0"/>
              </a:rPr>
              <a:t> –</a:t>
            </a:r>
            <a:endParaRPr lang="bn-IN" sz="4000" dirty="0">
              <a:solidFill>
                <a:srgbClr val="00FF00"/>
              </a:solidFill>
              <a:latin typeface="NikoshBAN" panose="02000000000000000000" pitchFamily="2" charset="0"/>
              <a:cs typeface="NikoshBAN" panose="02000000000000000000" pitchFamily="2" charset="0"/>
            </a:endParaRPr>
          </a:p>
          <a:p>
            <a:endParaRPr lang="en-US" sz="2800" dirty="0">
              <a:latin typeface="NikoshBAN" panose="02000000000000000000" pitchFamily="2" charset="0"/>
              <a:cs typeface="NikoshBAN" panose="02000000000000000000" pitchFamily="2" charset="0"/>
            </a:endParaRPr>
          </a:p>
          <a:p>
            <a:pPr algn="just"/>
            <a:r>
              <a:rPr lang="en-US" sz="2800" dirty="0" err="1">
                <a:solidFill>
                  <a:srgbClr val="00B0F0"/>
                </a:solidFill>
                <a:latin typeface="NikoshBAN" panose="02000000000000000000" pitchFamily="2" charset="0"/>
                <a:cs typeface="NikoshBAN" panose="02000000000000000000" pitchFamily="2" charset="0"/>
              </a:rPr>
              <a:t>কোনো</a:t>
            </a:r>
            <a:r>
              <a:rPr lang="en-US" sz="2800" dirty="0">
                <a:solidFill>
                  <a:srgbClr val="00B0F0"/>
                </a:solidFill>
                <a:latin typeface="NikoshBAN" panose="02000000000000000000" pitchFamily="2" charset="0"/>
                <a:cs typeface="NikoshBAN" panose="02000000000000000000" pitchFamily="2" charset="0"/>
              </a:rPr>
              <a:t> </a:t>
            </a:r>
            <a:r>
              <a:rPr lang="en-US" sz="2800" dirty="0" err="1">
                <a:solidFill>
                  <a:srgbClr val="00B0F0"/>
                </a:solidFill>
                <a:latin typeface="NikoshBAN" panose="02000000000000000000" pitchFamily="2" charset="0"/>
                <a:cs typeface="NikoshBAN" panose="02000000000000000000" pitchFamily="2" charset="0"/>
              </a:rPr>
              <a:t>বাস</a:t>
            </a:r>
            <a:r>
              <a:rPr lang="en-US" sz="2800" dirty="0">
                <a:solidFill>
                  <a:srgbClr val="00B0F0"/>
                </a:solidFill>
                <a:latin typeface="NikoshBAN" panose="02000000000000000000" pitchFamily="2" charset="0"/>
                <a:cs typeface="NikoshBAN" panose="02000000000000000000" pitchFamily="2" charset="0"/>
              </a:rPr>
              <a:t> </a:t>
            </a:r>
            <a:r>
              <a:rPr lang="en-US" sz="2800" dirty="0" err="1">
                <a:solidFill>
                  <a:srgbClr val="00B0F0"/>
                </a:solidFill>
                <a:latin typeface="NikoshBAN" panose="02000000000000000000" pitchFamily="2" charset="0"/>
                <a:cs typeface="NikoshBAN" panose="02000000000000000000" pitchFamily="2" charset="0"/>
              </a:rPr>
              <a:t>বা</a:t>
            </a:r>
            <a:r>
              <a:rPr lang="en-US" sz="2800" dirty="0">
                <a:solidFill>
                  <a:srgbClr val="00B0F0"/>
                </a:solidFill>
                <a:latin typeface="NikoshBAN" panose="02000000000000000000" pitchFamily="2" charset="0"/>
                <a:cs typeface="NikoshBAN" panose="02000000000000000000" pitchFamily="2" charset="0"/>
              </a:rPr>
              <a:t> </a:t>
            </a:r>
            <a:r>
              <a:rPr lang="en-US" sz="2800" dirty="0" err="1">
                <a:solidFill>
                  <a:srgbClr val="00B0F0"/>
                </a:solidFill>
                <a:latin typeface="NikoshBAN" panose="02000000000000000000" pitchFamily="2" charset="0"/>
                <a:cs typeface="NikoshBAN" panose="02000000000000000000" pitchFamily="2" charset="0"/>
              </a:rPr>
              <a:t>অন্য</a:t>
            </a:r>
            <a:r>
              <a:rPr lang="en-US" sz="2800" dirty="0">
                <a:solidFill>
                  <a:srgbClr val="00B0F0"/>
                </a:solidFill>
                <a:latin typeface="NikoshBAN" panose="02000000000000000000" pitchFamily="2" charset="0"/>
                <a:cs typeface="NikoshBAN" panose="02000000000000000000" pitchFamily="2" charset="0"/>
              </a:rPr>
              <a:t> </a:t>
            </a:r>
            <a:r>
              <a:rPr lang="en-US" sz="2800" dirty="0" err="1">
                <a:solidFill>
                  <a:srgbClr val="00B0F0"/>
                </a:solidFill>
                <a:latin typeface="NikoshBAN" panose="02000000000000000000" pitchFamily="2" charset="0"/>
                <a:cs typeface="NikoshBAN" panose="02000000000000000000" pitchFamily="2" charset="0"/>
              </a:rPr>
              <a:t>কোনো</a:t>
            </a:r>
            <a:r>
              <a:rPr lang="en-US" sz="2800" dirty="0">
                <a:solidFill>
                  <a:srgbClr val="00B0F0"/>
                </a:solidFill>
                <a:latin typeface="NikoshBAN" panose="02000000000000000000" pitchFamily="2" charset="0"/>
                <a:cs typeface="NikoshBAN" panose="02000000000000000000" pitchFamily="2" charset="0"/>
              </a:rPr>
              <a:t> </a:t>
            </a:r>
            <a:r>
              <a:rPr lang="en-US" sz="2800" dirty="0" err="1">
                <a:solidFill>
                  <a:srgbClr val="00B0F0"/>
                </a:solidFill>
                <a:latin typeface="NikoshBAN" panose="02000000000000000000" pitchFamily="2" charset="0"/>
                <a:cs typeface="NikoshBAN" panose="02000000000000000000" pitchFamily="2" charset="0"/>
              </a:rPr>
              <a:t>যানবা</a:t>
            </a:r>
            <a:r>
              <a:rPr lang="as-IN" sz="2800" dirty="0">
                <a:solidFill>
                  <a:srgbClr val="00B0F0"/>
                </a:solidFill>
                <a:latin typeface="NikoshBAN" panose="02000000000000000000" pitchFamily="2" charset="0"/>
                <a:cs typeface="NikoshBAN" panose="02000000000000000000" pitchFamily="2" charset="0"/>
              </a:rPr>
              <a:t>হ</a:t>
            </a:r>
            <a:r>
              <a:rPr lang="en-US" sz="2800" dirty="0">
                <a:solidFill>
                  <a:srgbClr val="00B0F0"/>
                </a:solidFill>
                <a:latin typeface="NikoshBAN" panose="02000000000000000000" pitchFamily="2" charset="0"/>
                <a:cs typeface="NikoshBAN" panose="02000000000000000000" pitchFamily="2" charset="0"/>
              </a:rPr>
              <a:t>ন</a:t>
            </a:r>
            <a:r>
              <a:rPr lang="as-IN" sz="2800" dirty="0">
                <a:solidFill>
                  <a:srgbClr val="00B0F0"/>
                </a:solidFill>
                <a:latin typeface="NikoshBAN" panose="02000000000000000000" pitchFamily="2" charset="0"/>
                <a:cs typeface="NikoshBAN" panose="02000000000000000000" pitchFamily="2" charset="0"/>
              </a:rPr>
              <a:t>ে</a:t>
            </a:r>
            <a:r>
              <a:rPr lang="en-US" sz="2800" dirty="0">
                <a:solidFill>
                  <a:srgbClr val="00B0F0"/>
                </a:solidFill>
                <a:latin typeface="NikoshBAN" panose="02000000000000000000" pitchFamily="2" charset="0"/>
                <a:cs typeface="NikoshBAN" panose="02000000000000000000" pitchFamily="2" charset="0"/>
              </a:rPr>
              <a:t> </a:t>
            </a:r>
            <a:r>
              <a:rPr lang="as-IN" sz="2800" dirty="0">
                <a:solidFill>
                  <a:srgbClr val="00B0F0"/>
                </a:solidFill>
                <a:latin typeface="NikoshBAN" panose="02000000000000000000" pitchFamily="2" charset="0"/>
                <a:cs typeface="NikoshBAN" panose="02000000000000000000" pitchFamily="2" charset="0"/>
              </a:rPr>
              <a:t>চ</a:t>
            </a:r>
            <a:r>
              <a:rPr lang="en-US" sz="2800" dirty="0">
                <a:solidFill>
                  <a:srgbClr val="00B0F0"/>
                </a:solidFill>
                <a:latin typeface="NikoshBAN" panose="02000000000000000000" pitchFamily="2" charset="0"/>
                <a:cs typeface="NikoshBAN" panose="02000000000000000000" pitchFamily="2" charset="0"/>
              </a:rPr>
              <a:t>ড়</a:t>
            </a:r>
            <a:r>
              <a:rPr lang="as-IN" sz="2800" dirty="0">
                <a:solidFill>
                  <a:srgbClr val="00B0F0"/>
                </a:solidFill>
                <a:latin typeface="NikoshBAN" panose="02000000000000000000" pitchFamily="2" charset="0"/>
                <a:cs typeface="NikoshBAN" panose="02000000000000000000" pitchFamily="2" charset="0"/>
              </a:rPr>
              <a:t>া</a:t>
            </a:r>
            <a:r>
              <a:rPr lang="en-US" sz="2800" dirty="0">
                <a:solidFill>
                  <a:srgbClr val="00B0F0"/>
                </a:solidFill>
                <a:latin typeface="NikoshBAN" panose="02000000000000000000" pitchFamily="2" charset="0"/>
                <a:cs typeface="NikoshBAN" panose="02000000000000000000" pitchFamily="2" charset="0"/>
              </a:rPr>
              <a:t>র </a:t>
            </a:r>
            <a:r>
              <a:rPr lang="as-IN" sz="2800" dirty="0">
                <a:solidFill>
                  <a:srgbClr val="00B0F0"/>
                </a:solidFill>
                <a:latin typeface="NikoshBAN" panose="02000000000000000000" pitchFamily="2" charset="0"/>
                <a:cs typeface="NikoshBAN" panose="02000000000000000000" pitchFamily="2" charset="0"/>
              </a:rPr>
              <a:t>স</a:t>
            </a:r>
            <a:r>
              <a:rPr lang="en-US" sz="2800" dirty="0">
                <a:solidFill>
                  <a:srgbClr val="00B0F0"/>
                </a:solidFill>
                <a:latin typeface="NikoshBAN" panose="02000000000000000000" pitchFamily="2" charset="0"/>
                <a:cs typeface="NikoshBAN" panose="02000000000000000000" pitchFamily="2" charset="0"/>
              </a:rPr>
              <a:t>ম</a:t>
            </a:r>
            <a:r>
              <a:rPr lang="as-IN" sz="2800" dirty="0">
                <a:solidFill>
                  <a:srgbClr val="00B0F0"/>
                </a:solidFill>
                <a:latin typeface="NikoshBAN" panose="02000000000000000000" pitchFamily="2" charset="0"/>
                <a:cs typeface="NikoshBAN" panose="02000000000000000000" pitchFamily="2" charset="0"/>
              </a:rPr>
              <a:t>য়</a:t>
            </a:r>
            <a:r>
              <a:rPr lang="en-US" sz="2800" dirty="0">
                <a:solidFill>
                  <a:srgbClr val="00B0F0"/>
                </a:solidFill>
                <a:latin typeface="NikoshBAN" panose="02000000000000000000" pitchFamily="2" charset="0"/>
                <a:cs typeface="NikoshBAN" panose="02000000000000000000" pitchFamily="2" charset="0"/>
              </a:rPr>
              <a:t> </a:t>
            </a:r>
            <a:r>
              <a:rPr lang="as-IN" sz="2800" dirty="0">
                <a:solidFill>
                  <a:srgbClr val="00B0F0"/>
                </a:solidFill>
                <a:latin typeface="NikoshBAN" panose="02000000000000000000" pitchFamily="2" charset="0"/>
                <a:cs typeface="NikoshBAN" panose="02000000000000000000" pitchFamily="2" charset="0"/>
              </a:rPr>
              <a:t>আ</a:t>
            </a:r>
            <a:r>
              <a:rPr lang="en-US" sz="2800" dirty="0" err="1">
                <a:solidFill>
                  <a:srgbClr val="00B0F0"/>
                </a:solidFill>
                <a:latin typeface="NikoshBAN" panose="02000000000000000000" pitchFamily="2" charset="0"/>
                <a:cs typeface="NikoshBAN" panose="02000000000000000000" pitchFamily="2" charset="0"/>
              </a:rPr>
              <a:t>মরা</a:t>
            </a:r>
            <a:r>
              <a:rPr lang="en-US" sz="2800" dirty="0">
                <a:solidFill>
                  <a:srgbClr val="00B0F0"/>
                </a:solidFill>
                <a:latin typeface="NikoshBAN" panose="02000000000000000000" pitchFamily="2" charset="0"/>
                <a:cs typeface="NikoshBAN" panose="02000000000000000000" pitchFamily="2" charset="0"/>
              </a:rPr>
              <a:t> </a:t>
            </a:r>
            <a:r>
              <a:rPr lang="en-US" sz="2800" dirty="0" err="1">
                <a:solidFill>
                  <a:srgbClr val="00B0F0"/>
                </a:solidFill>
                <a:latin typeface="NikoshBAN" panose="02000000000000000000" pitchFamily="2" charset="0"/>
                <a:cs typeface="NikoshBAN" panose="02000000000000000000" pitchFamily="2" charset="0"/>
              </a:rPr>
              <a:t>প্রায়ই</a:t>
            </a:r>
            <a:r>
              <a:rPr lang="en-US" sz="2800" dirty="0">
                <a:solidFill>
                  <a:srgbClr val="00B0F0"/>
                </a:solidFill>
                <a:latin typeface="NikoshBAN" panose="02000000000000000000" pitchFamily="2" charset="0"/>
                <a:cs typeface="NikoshBAN" panose="02000000000000000000" pitchFamily="2" charset="0"/>
              </a:rPr>
              <a:t> </a:t>
            </a:r>
            <a:r>
              <a:rPr lang="en-US" sz="2800" dirty="0" err="1">
                <a:solidFill>
                  <a:srgbClr val="00B0F0"/>
                </a:solidFill>
                <a:latin typeface="NikoshBAN" panose="02000000000000000000" pitchFamily="2" charset="0"/>
                <a:cs typeface="NikoshBAN" panose="02000000000000000000" pitchFamily="2" charset="0"/>
              </a:rPr>
              <a:t>দেখতে</a:t>
            </a:r>
            <a:r>
              <a:rPr lang="en-US" sz="2800" dirty="0">
                <a:solidFill>
                  <a:srgbClr val="00B0F0"/>
                </a:solidFill>
                <a:latin typeface="NikoshBAN" panose="02000000000000000000" pitchFamily="2" charset="0"/>
                <a:cs typeface="NikoshBAN" panose="02000000000000000000" pitchFamily="2" charset="0"/>
              </a:rPr>
              <a:t> </a:t>
            </a:r>
            <a:r>
              <a:rPr lang="en-US" sz="2800" dirty="0" err="1">
                <a:solidFill>
                  <a:srgbClr val="00B0F0"/>
                </a:solidFill>
                <a:latin typeface="NikoshBAN" panose="02000000000000000000" pitchFamily="2" charset="0"/>
                <a:cs typeface="NikoshBAN" panose="02000000000000000000" pitchFamily="2" charset="0"/>
              </a:rPr>
              <a:t>পাই</a:t>
            </a:r>
            <a:r>
              <a:rPr lang="en-US" sz="2800" dirty="0">
                <a:solidFill>
                  <a:srgbClr val="00B0F0"/>
                </a:solidFill>
                <a:latin typeface="NikoshBAN" panose="02000000000000000000" pitchFamily="2" charset="0"/>
                <a:cs typeface="NikoshBAN" panose="02000000000000000000" pitchFamily="2" charset="0"/>
              </a:rPr>
              <a:t> </a:t>
            </a:r>
            <a:r>
              <a:rPr lang="en-US" sz="2800" dirty="0" err="1">
                <a:solidFill>
                  <a:srgbClr val="00B0F0"/>
                </a:solidFill>
                <a:latin typeface="NikoshBAN" panose="02000000000000000000" pitchFamily="2" charset="0"/>
                <a:cs typeface="NikoshBAN" panose="02000000000000000000" pitchFamily="2" charset="0"/>
              </a:rPr>
              <a:t>পুলিশ</a:t>
            </a:r>
            <a:r>
              <a:rPr lang="en-US" sz="2800" dirty="0">
                <a:solidFill>
                  <a:srgbClr val="00B0F0"/>
                </a:solidFill>
                <a:latin typeface="NikoshBAN" panose="02000000000000000000" pitchFamily="2" charset="0"/>
                <a:cs typeface="NikoshBAN" panose="02000000000000000000" pitchFamily="2" charset="0"/>
              </a:rPr>
              <a:t> </a:t>
            </a:r>
            <a:r>
              <a:rPr lang="en-US" sz="2800" dirty="0" err="1">
                <a:solidFill>
                  <a:srgbClr val="00B0F0"/>
                </a:solidFill>
                <a:latin typeface="NikoshBAN" panose="02000000000000000000" pitchFamily="2" charset="0"/>
                <a:cs typeface="NikoshBAN" panose="02000000000000000000" pitchFamily="2" charset="0"/>
              </a:rPr>
              <a:t>গাড়ির</a:t>
            </a:r>
            <a:r>
              <a:rPr lang="en-US" sz="2800" dirty="0">
                <a:solidFill>
                  <a:srgbClr val="00B0F0"/>
                </a:solidFill>
                <a:latin typeface="NikoshBAN" panose="02000000000000000000" pitchFamily="2" charset="0"/>
                <a:cs typeface="NikoshBAN" panose="02000000000000000000" pitchFamily="2" charset="0"/>
              </a:rPr>
              <a:t> </a:t>
            </a:r>
            <a:r>
              <a:rPr lang="en-US" sz="2800" dirty="0" err="1">
                <a:solidFill>
                  <a:srgbClr val="00B0F0"/>
                </a:solidFill>
                <a:latin typeface="NikoshBAN" panose="02000000000000000000" pitchFamily="2" charset="0"/>
                <a:cs typeface="NikoshBAN" panose="02000000000000000000" pitchFamily="2" charset="0"/>
              </a:rPr>
              <a:t>কাগজপত্র</a:t>
            </a:r>
            <a:r>
              <a:rPr lang="en-US" sz="2800" dirty="0">
                <a:solidFill>
                  <a:srgbClr val="00B0F0"/>
                </a:solidFill>
                <a:latin typeface="NikoshBAN" panose="02000000000000000000" pitchFamily="2" charset="0"/>
                <a:cs typeface="NikoshBAN" panose="02000000000000000000" pitchFamily="2" charset="0"/>
              </a:rPr>
              <a:t> </a:t>
            </a:r>
            <a:r>
              <a:rPr lang="en-US" sz="2800" dirty="0" err="1">
                <a:solidFill>
                  <a:srgbClr val="00B0F0"/>
                </a:solidFill>
                <a:latin typeface="NikoshBAN" panose="02000000000000000000" pitchFamily="2" charset="0"/>
                <a:cs typeface="NikoshBAN" panose="02000000000000000000" pitchFamily="2" charset="0"/>
              </a:rPr>
              <a:t>চেক</a:t>
            </a:r>
            <a:r>
              <a:rPr lang="en-US" sz="2800" dirty="0">
                <a:solidFill>
                  <a:srgbClr val="00B0F0"/>
                </a:solidFill>
                <a:latin typeface="NikoshBAN" panose="02000000000000000000" pitchFamily="2" charset="0"/>
                <a:cs typeface="NikoshBAN" panose="02000000000000000000" pitchFamily="2" charset="0"/>
              </a:rPr>
              <a:t> </a:t>
            </a:r>
            <a:r>
              <a:rPr lang="en-US" sz="2800" dirty="0" err="1">
                <a:solidFill>
                  <a:srgbClr val="00B0F0"/>
                </a:solidFill>
                <a:latin typeface="NikoshBAN" panose="02000000000000000000" pitchFamily="2" charset="0"/>
                <a:cs typeface="NikoshBAN" panose="02000000000000000000" pitchFamily="2" charset="0"/>
              </a:rPr>
              <a:t>কর</a:t>
            </a:r>
            <a:r>
              <a:rPr lang="as-IN" sz="2800" dirty="0">
                <a:solidFill>
                  <a:srgbClr val="00B0F0"/>
                </a:solidFill>
                <a:latin typeface="NikoshBAN" panose="02000000000000000000" pitchFamily="2" charset="0"/>
                <a:cs typeface="NikoshBAN" panose="02000000000000000000" pitchFamily="2" charset="0"/>
              </a:rPr>
              <a:t>ছ</a:t>
            </a:r>
            <a:r>
              <a:rPr lang="en-US" sz="2800" dirty="0">
                <a:solidFill>
                  <a:srgbClr val="00B0F0"/>
                </a:solidFill>
                <a:latin typeface="NikoshBAN" panose="02000000000000000000" pitchFamily="2" charset="0"/>
                <a:cs typeface="NikoshBAN" panose="02000000000000000000" pitchFamily="2" charset="0"/>
              </a:rPr>
              <a:t>ে। </a:t>
            </a:r>
            <a:r>
              <a:rPr lang="as-IN" sz="2800" dirty="0">
                <a:solidFill>
                  <a:srgbClr val="00B0F0"/>
                </a:solidFill>
                <a:latin typeface="NikoshBAN" panose="02000000000000000000" pitchFamily="2" charset="0"/>
                <a:cs typeface="NikoshBAN" panose="02000000000000000000" pitchFamily="2" charset="0"/>
              </a:rPr>
              <a:t>ক</a:t>
            </a:r>
            <a:r>
              <a:rPr lang="en-US" sz="2800" dirty="0">
                <a:solidFill>
                  <a:srgbClr val="00B0F0"/>
                </a:solidFill>
                <a:latin typeface="NikoshBAN" panose="02000000000000000000" pitchFamily="2" charset="0"/>
                <a:cs typeface="NikoshBAN" panose="02000000000000000000" pitchFamily="2" charset="0"/>
              </a:rPr>
              <a:t>া</a:t>
            </a:r>
            <a:r>
              <a:rPr lang="as-IN" sz="2800" dirty="0">
                <a:solidFill>
                  <a:srgbClr val="00B0F0"/>
                </a:solidFill>
                <a:latin typeface="NikoshBAN" panose="02000000000000000000" pitchFamily="2" charset="0"/>
                <a:cs typeface="NikoshBAN" panose="02000000000000000000" pitchFamily="2" charset="0"/>
              </a:rPr>
              <a:t>গ</a:t>
            </a:r>
            <a:r>
              <a:rPr lang="en-US" sz="2800" dirty="0">
                <a:solidFill>
                  <a:srgbClr val="00B0F0"/>
                </a:solidFill>
                <a:latin typeface="NikoshBAN" panose="02000000000000000000" pitchFamily="2" charset="0"/>
                <a:cs typeface="NikoshBAN" panose="02000000000000000000" pitchFamily="2" charset="0"/>
              </a:rPr>
              <a:t>জ</a:t>
            </a:r>
            <a:r>
              <a:rPr lang="as-IN" sz="2800" dirty="0">
                <a:solidFill>
                  <a:srgbClr val="00B0F0"/>
                </a:solidFill>
                <a:latin typeface="NikoshBAN" panose="02000000000000000000" pitchFamily="2" charset="0"/>
                <a:cs typeface="NikoshBAN" panose="02000000000000000000" pitchFamily="2" charset="0"/>
              </a:rPr>
              <a:t>প</a:t>
            </a:r>
            <a:r>
              <a:rPr lang="bn-IN" sz="2800" dirty="0">
                <a:solidFill>
                  <a:srgbClr val="00B0F0"/>
                </a:solidFill>
                <a:latin typeface="NikoshBAN" panose="02000000000000000000" pitchFamily="2" charset="0"/>
                <a:cs typeface="NikoshBAN" panose="02000000000000000000" pitchFamily="2" charset="0"/>
              </a:rPr>
              <a:t>ত্র</a:t>
            </a:r>
            <a:r>
              <a:rPr lang="en-US" sz="2800" dirty="0">
                <a:solidFill>
                  <a:srgbClr val="00B0F0"/>
                </a:solidFill>
                <a:latin typeface="NikoshBAN" panose="02000000000000000000" pitchFamily="2" charset="0"/>
                <a:cs typeface="NikoshBAN" panose="02000000000000000000" pitchFamily="2" charset="0"/>
              </a:rPr>
              <a:t> </a:t>
            </a:r>
            <a:r>
              <a:rPr lang="as-IN" sz="2800" dirty="0">
                <a:solidFill>
                  <a:srgbClr val="00B0F0"/>
                </a:solidFill>
                <a:latin typeface="NikoshBAN" panose="02000000000000000000" pitchFamily="2" charset="0"/>
                <a:cs typeface="NikoshBAN" panose="02000000000000000000" pitchFamily="2" charset="0"/>
              </a:rPr>
              <a:t>স</a:t>
            </a:r>
            <a:r>
              <a:rPr lang="en-US" sz="2800" dirty="0" err="1">
                <a:solidFill>
                  <a:srgbClr val="00B0F0"/>
                </a:solidFill>
                <a:latin typeface="NikoshBAN" panose="02000000000000000000" pitchFamily="2" charset="0"/>
                <a:cs typeface="NikoshBAN" panose="02000000000000000000" pitchFamily="2" charset="0"/>
              </a:rPr>
              <a:t>ঠিক</a:t>
            </a:r>
            <a:r>
              <a:rPr lang="en-US" sz="2800" dirty="0">
                <a:solidFill>
                  <a:srgbClr val="00B0F0"/>
                </a:solidFill>
                <a:latin typeface="NikoshBAN" panose="02000000000000000000" pitchFamily="2" charset="0"/>
                <a:cs typeface="NikoshBAN" panose="02000000000000000000" pitchFamily="2" charset="0"/>
              </a:rPr>
              <a:t> </a:t>
            </a:r>
            <a:r>
              <a:rPr lang="en-US" sz="2800" dirty="0" err="1">
                <a:solidFill>
                  <a:srgbClr val="00B0F0"/>
                </a:solidFill>
                <a:latin typeface="NikoshBAN" panose="02000000000000000000" pitchFamily="2" charset="0"/>
                <a:cs typeface="NikoshBAN" panose="02000000000000000000" pitchFamily="2" charset="0"/>
              </a:rPr>
              <a:t>না</a:t>
            </a:r>
            <a:r>
              <a:rPr lang="en-US" sz="2800" dirty="0">
                <a:solidFill>
                  <a:srgbClr val="00B0F0"/>
                </a:solidFill>
                <a:latin typeface="NikoshBAN" panose="02000000000000000000" pitchFamily="2" charset="0"/>
                <a:cs typeface="NikoshBAN" panose="02000000000000000000" pitchFamily="2" charset="0"/>
              </a:rPr>
              <a:t> </a:t>
            </a:r>
            <a:r>
              <a:rPr lang="en-US" sz="2800" dirty="0" err="1">
                <a:solidFill>
                  <a:srgbClr val="00B0F0"/>
                </a:solidFill>
                <a:latin typeface="NikoshBAN" panose="02000000000000000000" pitchFamily="2" charset="0"/>
                <a:cs typeface="NikoshBAN" panose="02000000000000000000" pitchFamily="2" charset="0"/>
              </a:rPr>
              <a:t>হলে</a:t>
            </a:r>
            <a:r>
              <a:rPr lang="en-US" sz="2800" dirty="0">
                <a:solidFill>
                  <a:srgbClr val="00B0F0"/>
                </a:solidFill>
                <a:latin typeface="NikoshBAN" panose="02000000000000000000" pitchFamily="2" charset="0"/>
                <a:cs typeface="NikoshBAN" panose="02000000000000000000" pitchFamily="2" charset="0"/>
              </a:rPr>
              <a:t> </a:t>
            </a:r>
            <a:r>
              <a:rPr lang="en-US" sz="2800" dirty="0" err="1">
                <a:solidFill>
                  <a:srgbClr val="00B0F0"/>
                </a:solidFill>
                <a:latin typeface="NikoshBAN" panose="02000000000000000000" pitchFamily="2" charset="0"/>
                <a:cs typeface="NikoshBAN" panose="02000000000000000000" pitchFamily="2" charset="0"/>
              </a:rPr>
              <a:t>উক্ত</a:t>
            </a:r>
            <a:r>
              <a:rPr lang="en-US" sz="2800" dirty="0">
                <a:solidFill>
                  <a:srgbClr val="00B0F0"/>
                </a:solidFill>
                <a:latin typeface="NikoshBAN" panose="02000000000000000000" pitchFamily="2" charset="0"/>
                <a:cs typeface="NikoshBAN" panose="02000000000000000000" pitchFamily="2" charset="0"/>
              </a:rPr>
              <a:t> </a:t>
            </a:r>
            <a:r>
              <a:rPr lang="en-US" sz="2800" dirty="0" err="1">
                <a:solidFill>
                  <a:srgbClr val="00B0F0"/>
                </a:solidFill>
                <a:latin typeface="NikoshBAN" panose="02000000000000000000" pitchFamily="2" charset="0"/>
                <a:cs typeface="NikoshBAN" panose="02000000000000000000" pitchFamily="2" charset="0"/>
              </a:rPr>
              <a:t>গাড়ির</a:t>
            </a:r>
            <a:r>
              <a:rPr lang="en-US" sz="2800" dirty="0">
                <a:solidFill>
                  <a:srgbClr val="00B0F0"/>
                </a:solidFill>
                <a:latin typeface="NikoshBAN" panose="02000000000000000000" pitchFamily="2" charset="0"/>
                <a:cs typeface="NikoshBAN" panose="02000000000000000000" pitchFamily="2" charset="0"/>
              </a:rPr>
              <a:t> </a:t>
            </a:r>
            <a:r>
              <a:rPr lang="en-US" sz="2800" dirty="0" err="1">
                <a:solidFill>
                  <a:srgbClr val="00B0F0"/>
                </a:solidFill>
                <a:latin typeface="NikoshBAN" panose="02000000000000000000" pitchFamily="2" charset="0"/>
                <a:cs typeface="NikoshBAN" panose="02000000000000000000" pitchFamily="2" charset="0"/>
              </a:rPr>
              <a:t>নামে</a:t>
            </a:r>
            <a:r>
              <a:rPr lang="en-US" sz="2800" dirty="0">
                <a:solidFill>
                  <a:srgbClr val="00B0F0"/>
                </a:solidFill>
                <a:latin typeface="NikoshBAN" panose="02000000000000000000" pitchFamily="2" charset="0"/>
                <a:cs typeface="NikoshBAN" panose="02000000000000000000" pitchFamily="2" charset="0"/>
              </a:rPr>
              <a:t> </a:t>
            </a:r>
            <a:r>
              <a:rPr lang="en-US" sz="2800" dirty="0" err="1">
                <a:solidFill>
                  <a:srgbClr val="00B0F0"/>
                </a:solidFill>
                <a:latin typeface="NikoshBAN" panose="02000000000000000000" pitchFamily="2" charset="0"/>
                <a:cs typeface="NikoshBAN" panose="02000000000000000000" pitchFamily="2" charset="0"/>
              </a:rPr>
              <a:t>মাম</a:t>
            </a:r>
            <a:r>
              <a:rPr lang="as-IN" sz="2800" dirty="0">
                <a:solidFill>
                  <a:srgbClr val="00B0F0"/>
                </a:solidFill>
                <a:latin typeface="NikoshBAN" panose="02000000000000000000" pitchFamily="2" charset="0"/>
                <a:cs typeface="NikoshBAN" panose="02000000000000000000" pitchFamily="2" charset="0"/>
              </a:rPr>
              <a:t>ল</a:t>
            </a:r>
            <a:r>
              <a:rPr lang="en-US" sz="2800" dirty="0">
                <a:solidFill>
                  <a:srgbClr val="00B0F0"/>
                </a:solidFill>
                <a:latin typeface="NikoshBAN" panose="02000000000000000000" pitchFamily="2" charset="0"/>
                <a:cs typeface="NikoshBAN" panose="02000000000000000000" pitchFamily="2" charset="0"/>
              </a:rPr>
              <a:t>া </a:t>
            </a:r>
            <a:r>
              <a:rPr lang="as-IN" sz="2800" dirty="0">
                <a:solidFill>
                  <a:srgbClr val="00B0F0"/>
                </a:solidFill>
                <a:latin typeface="NikoshBAN" panose="02000000000000000000" pitchFamily="2" charset="0"/>
                <a:cs typeface="NikoshBAN" panose="02000000000000000000" pitchFamily="2" charset="0"/>
              </a:rPr>
              <a:t>ক</a:t>
            </a:r>
            <a:r>
              <a:rPr lang="en-US" sz="2800" dirty="0">
                <a:solidFill>
                  <a:srgbClr val="00B0F0"/>
                </a:solidFill>
                <a:latin typeface="NikoshBAN" panose="02000000000000000000" pitchFamily="2" charset="0"/>
                <a:cs typeface="NikoshBAN" panose="02000000000000000000" pitchFamily="2" charset="0"/>
              </a:rPr>
              <a:t>র</a:t>
            </a:r>
            <a:r>
              <a:rPr lang="as-IN" sz="2800" dirty="0">
                <a:solidFill>
                  <a:srgbClr val="00B0F0"/>
                </a:solidFill>
                <a:latin typeface="NikoshBAN" panose="02000000000000000000" pitchFamily="2" charset="0"/>
                <a:cs typeface="NikoshBAN" panose="02000000000000000000" pitchFamily="2" charset="0"/>
              </a:rPr>
              <a:t>া</a:t>
            </a:r>
            <a:r>
              <a:rPr lang="en-US" sz="2800" dirty="0">
                <a:solidFill>
                  <a:srgbClr val="00B0F0"/>
                </a:solidFill>
                <a:latin typeface="NikoshBAN" panose="02000000000000000000" pitchFamily="2" charset="0"/>
                <a:cs typeface="NikoshBAN" panose="02000000000000000000" pitchFamily="2" charset="0"/>
              </a:rPr>
              <a:t> </a:t>
            </a:r>
            <a:r>
              <a:rPr lang="as-IN" sz="2800" dirty="0">
                <a:solidFill>
                  <a:srgbClr val="00B0F0"/>
                </a:solidFill>
                <a:latin typeface="NikoshBAN" panose="02000000000000000000" pitchFamily="2" charset="0"/>
                <a:cs typeface="NikoshBAN" panose="02000000000000000000" pitchFamily="2" charset="0"/>
              </a:rPr>
              <a:t>হ</a:t>
            </a:r>
            <a:r>
              <a:rPr lang="en-US" sz="2800" dirty="0">
                <a:solidFill>
                  <a:srgbClr val="00B0F0"/>
                </a:solidFill>
                <a:latin typeface="NikoshBAN" panose="02000000000000000000" pitchFamily="2" charset="0"/>
                <a:cs typeface="NikoshBAN" panose="02000000000000000000" pitchFamily="2" charset="0"/>
              </a:rPr>
              <a:t>য়।</a:t>
            </a:r>
            <a:r>
              <a:rPr lang="bn-IN" sz="2800" dirty="0">
                <a:solidFill>
                  <a:srgbClr val="00B0F0"/>
                </a:solidFill>
                <a:latin typeface="NikoshBAN" panose="02000000000000000000" pitchFamily="2" charset="0"/>
                <a:cs typeface="NikoshBAN" panose="02000000000000000000" pitchFamily="2" charset="0"/>
              </a:rPr>
              <a:t> </a:t>
            </a:r>
          </a:p>
          <a:p>
            <a:pPr algn="just"/>
            <a:endParaRPr lang="bn-IN" sz="2800" dirty="0">
              <a:solidFill>
                <a:srgbClr val="00B0F0"/>
              </a:solidFill>
              <a:latin typeface="NikoshBAN" panose="02000000000000000000" pitchFamily="2" charset="0"/>
              <a:cs typeface="NikoshBAN" panose="02000000000000000000" pitchFamily="2" charset="0"/>
            </a:endParaRPr>
          </a:p>
          <a:p>
            <a:pPr marL="457200" indent="-457200" algn="just">
              <a:lnSpc>
                <a:spcPct val="200000"/>
              </a:lnSpc>
              <a:buFont typeface="Wingdings" panose="05000000000000000000" pitchFamily="2" charset="2"/>
              <a:buChar char="Ø"/>
            </a:pPr>
            <a:r>
              <a:rPr lang="bn-IN" sz="2800" dirty="0">
                <a:solidFill>
                  <a:srgbClr val="00B0F0"/>
                </a:solidFill>
                <a:latin typeface="NikoshBAN" panose="02000000000000000000" pitchFamily="2" charset="0"/>
                <a:cs typeface="NikoshBAN" panose="02000000000000000000" pitchFamily="2" charset="0"/>
              </a:rPr>
              <a:t>পুলিশ কাগজপত্র দেখতে চায় কেন ?</a:t>
            </a:r>
          </a:p>
          <a:p>
            <a:pPr marL="457200" indent="-457200" algn="just">
              <a:lnSpc>
                <a:spcPct val="200000"/>
              </a:lnSpc>
              <a:buFont typeface="Wingdings" panose="05000000000000000000" pitchFamily="2" charset="2"/>
              <a:buChar char="Ø"/>
            </a:pPr>
            <a:r>
              <a:rPr lang="bn-IN" sz="2800" dirty="0">
                <a:solidFill>
                  <a:srgbClr val="00B0F0"/>
                </a:solidFill>
                <a:latin typeface="NikoshBAN" panose="02000000000000000000" pitchFamily="2" charset="0"/>
                <a:cs typeface="NikoshBAN" panose="02000000000000000000" pitchFamily="2" charset="0"/>
              </a:rPr>
              <a:t> কোন বৈধ ব্যবসায় বা গাড়ি চালানোর জন্য কোনটি সংগ্রহ করা আবশ্যক ?</a:t>
            </a:r>
          </a:p>
          <a:p>
            <a:pPr marL="457200" indent="-457200" algn="just">
              <a:lnSpc>
                <a:spcPct val="200000"/>
              </a:lnSpc>
              <a:buFont typeface="Wingdings" panose="05000000000000000000" pitchFamily="2" charset="2"/>
              <a:buChar char="Ø"/>
            </a:pPr>
            <a:r>
              <a:rPr lang="bn-IN" sz="2800" dirty="0">
                <a:solidFill>
                  <a:srgbClr val="00B0F0"/>
                </a:solidFill>
                <a:latin typeface="NikoshBAN" panose="02000000000000000000" pitchFamily="2" charset="0"/>
                <a:cs typeface="NikoshBAN" panose="02000000000000000000" pitchFamily="2" charset="0"/>
              </a:rPr>
              <a:t>লাইসেন্স পেতে হলে কী করতে হবে ?</a:t>
            </a:r>
          </a:p>
          <a:p>
            <a:pPr marL="457200" indent="-457200" algn="just">
              <a:lnSpc>
                <a:spcPct val="200000"/>
              </a:lnSpc>
              <a:buFont typeface="Wingdings" panose="05000000000000000000" pitchFamily="2" charset="2"/>
              <a:buChar char="Ø"/>
            </a:pPr>
            <a:r>
              <a:rPr lang="bn-IN" sz="2800" dirty="0">
                <a:solidFill>
                  <a:srgbClr val="00B0F0"/>
                </a:solidFill>
                <a:latin typeface="NikoshBAN" panose="02000000000000000000" pitchFamily="2" charset="0"/>
                <a:cs typeface="NikoshBAN" panose="02000000000000000000" pitchFamily="2" charset="0"/>
              </a:rPr>
              <a:t> ব্যবসায় ভেদে লাইসেন্স সংগ্রহে কী ধরনের ভিন্নতা আছে ?</a:t>
            </a:r>
            <a:endParaRPr lang="en-US" sz="2800"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073044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C853E4-C378-476D-A72C-4B0E61378C28}"/>
              </a:ext>
            </a:extLst>
          </p:cNvPr>
          <p:cNvSpPr/>
          <p:nvPr/>
        </p:nvSpPr>
        <p:spPr>
          <a:xfrm>
            <a:off x="609600" y="304800"/>
            <a:ext cx="8001000" cy="1752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400" dirty="0">
                <a:latin typeface="NikoshBAN" panose="02000000000000000000" pitchFamily="2" charset="0"/>
                <a:cs typeface="NikoshBAN" panose="02000000000000000000" pitchFamily="2" charset="0"/>
              </a:rPr>
              <a:t>ল</a:t>
            </a:r>
            <a:r>
              <a:rPr lang="as-IN" sz="4400" dirty="0">
                <a:latin typeface="NikoshBAN" panose="02000000000000000000" pitchFamily="2" charset="0"/>
                <a:cs typeface="NikoshBAN" panose="02000000000000000000" pitchFamily="2" charset="0"/>
              </a:rPr>
              <a:t>া</a:t>
            </a:r>
            <a:r>
              <a:rPr lang="en-US" sz="4400" dirty="0" err="1">
                <a:latin typeface="NikoshBAN" panose="02000000000000000000" pitchFamily="2" charset="0"/>
                <a:cs typeface="NikoshBAN" panose="02000000000000000000" pitchFamily="2" charset="0"/>
              </a:rPr>
              <a:t>ইসেন্স</a:t>
            </a:r>
            <a:endParaRPr lang="en-US" sz="4400" dirty="0">
              <a:latin typeface="NikoshBAN" panose="02000000000000000000" pitchFamily="2" charset="0"/>
              <a:cs typeface="NikoshBAN" panose="02000000000000000000" pitchFamily="2" charset="0"/>
            </a:endParaRPr>
          </a:p>
          <a:p>
            <a:pPr algn="just"/>
            <a:r>
              <a:rPr lang="en-US" sz="2800" dirty="0" err="1">
                <a:latin typeface="NikoshBAN" panose="02000000000000000000" pitchFamily="2" charset="0"/>
                <a:cs typeface="NikoshBAN" panose="02000000000000000000" pitchFamily="2" charset="0"/>
              </a:rPr>
              <a:t>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ব্যবসায়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শুরু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আগে</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সংশ্লিষ্ট</a:t>
            </a:r>
            <a:r>
              <a:rPr lang="en-US" sz="2800" dirty="0">
                <a:latin typeface="NikoshBAN" panose="02000000000000000000" pitchFamily="2" charset="0"/>
                <a:cs typeface="NikoshBAN" panose="02000000000000000000" pitchFamily="2" charset="0"/>
              </a:rPr>
              <a:t> ক</a:t>
            </a:r>
            <a:r>
              <a:rPr lang="as-IN" sz="2800" dirty="0">
                <a:latin typeface="NikoshBAN" panose="02000000000000000000" pitchFamily="2" charset="0"/>
                <a:cs typeface="NikoshBAN" panose="02000000000000000000" pitchFamily="2" charset="0"/>
              </a:rPr>
              <a:t>র</a:t>
            </a:r>
            <a:r>
              <a:rPr lang="en-US" sz="2800" dirty="0" err="1">
                <a:latin typeface="NikoshBAN" panose="02000000000000000000" pitchFamily="2" charset="0"/>
                <a:cs typeface="NikoshBAN" panose="02000000000000000000" pitchFamily="2" charset="0"/>
              </a:rPr>
              <a:t>্ত</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প</a:t>
            </a:r>
            <a:r>
              <a:rPr lang="as-IN" sz="2800" dirty="0">
                <a:latin typeface="NikoshBAN" panose="02000000000000000000" pitchFamily="2" charset="0"/>
                <a:cs typeface="NikoshBAN" panose="02000000000000000000" pitchFamily="2" charset="0"/>
              </a:rPr>
              <a:t>ক</a:t>
            </a:r>
            <a:r>
              <a:rPr lang="en-US" sz="2800" dirty="0" err="1">
                <a:latin typeface="NikoshBAN" panose="02000000000000000000" pitchFamily="2" charset="0"/>
                <a:cs typeface="NikoshBAN" panose="02000000000000000000" pitchFamily="2" charset="0"/>
              </a:rPr>
              <a:t>্ষের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কাছ</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থ</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অ</a:t>
            </a:r>
            <a:r>
              <a:rPr lang="en-US" sz="2800" dirty="0">
                <a:latin typeface="NikoshBAN" panose="02000000000000000000" pitchFamily="2" charset="0"/>
                <a:cs typeface="NikoshBAN" panose="02000000000000000000" pitchFamily="2" charset="0"/>
              </a:rPr>
              <a:t>ন</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ম</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দ</a:t>
            </a:r>
            <a:r>
              <a:rPr lang="as-IN" sz="2800" dirty="0">
                <a:latin typeface="NikoshBAN" panose="02000000000000000000" pitchFamily="2" charset="0"/>
                <a:cs typeface="NikoshBAN" panose="02000000000000000000" pitchFamily="2" charset="0"/>
              </a:rPr>
              <a:t>ন</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ন</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ত</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হ</a:t>
            </a:r>
            <a:r>
              <a:rPr lang="en-US" sz="2800" dirty="0">
                <a:latin typeface="NikoshBAN" panose="02000000000000000000" pitchFamily="2" charset="0"/>
                <a:cs typeface="NikoshBAN" panose="02000000000000000000" pitchFamily="2" charset="0"/>
              </a:rPr>
              <a:t>য় </a:t>
            </a:r>
            <a:r>
              <a:rPr lang="as-IN" sz="2800" dirty="0">
                <a:latin typeface="NikoshBAN" panose="02000000000000000000" pitchFamily="2" charset="0"/>
                <a:cs typeface="NikoshBAN" panose="02000000000000000000" pitchFamily="2" charset="0"/>
              </a:rPr>
              <a:t>ব</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ন</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ব</a:t>
            </a:r>
            <a:r>
              <a:rPr lang="en-US" sz="2800" dirty="0">
                <a:latin typeface="NikoshBAN" panose="02000000000000000000" pitchFamily="2" charset="0"/>
                <a:cs typeface="NikoshBAN" panose="02000000000000000000" pitchFamily="2" charset="0"/>
              </a:rPr>
              <a:t>ন</a:t>
            </a:r>
            <a:r>
              <a:rPr lang="as-IN" sz="2800" dirty="0">
                <a:latin typeface="NikoshBAN" panose="02000000000000000000" pitchFamily="2" charset="0"/>
                <a:cs typeface="NikoshBAN" panose="02000000000000000000" pitchFamily="2" charset="0"/>
              </a:rPr>
              <a:t>্</a:t>
            </a:r>
            <a:r>
              <a:rPr lang="en-US" sz="2800" dirty="0" err="1">
                <a:latin typeface="NikoshBAN" panose="02000000000000000000" pitchFamily="2" charset="0"/>
                <a:cs typeface="NikoshBAN" panose="02000000000000000000" pitchFamily="2" charset="0"/>
              </a:rPr>
              <a:t>ধন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লাইসেন্স</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বলে</a:t>
            </a:r>
            <a:r>
              <a:rPr lang="en-US" sz="2800" dirty="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a:p>
            <a:pPr algn="ctr"/>
            <a:endParaRPr lang="en-US" dirty="0">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D3A6B6B3-9C41-4180-9B74-8FED95FA77CB}"/>
              </a:ext>
            </a:extLst>
          </p:cNvPr>
          <p:cNvSpPr/>
          <p:nvPr/>
        </p:nvSpPr>
        <p:spPr>
          <a:xfrm>
            <a:off x="626165" y="2590800"/>
            <a:ext cx="8001000" cy="3733799"/>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sz="2800" dirty="0">
              <a:solidFill>
                <a:srgbClr val="0000FF"/>
              </a:solidFill>
              <a:latin typeface="NikoshBAN" panose="02000000000000000000" pitchFamily="2" charset="0"/>
              <a:cs typeface="NikoshBAN" panose="02000000000000000000" pitchFamily="2" charset="0"/>
            </a:endParaRPr>
          </a:p>
          <a:p>
            <a:pPr algn="just"/>
            <a:endParaRPr lang="en-US" sz="2800" dirty="0">
              <a:solidFill>
                <a:srgbClr val="0000FF"/>
              </a:solidFill>
              <a:latin typeface="NikoshBAN" panose="02000000000000000000" pitchFamily="2" charset="0"/>
              <a:cs typeface="NikoshBAN" panose="02000000000000000000" pitchFamily="2" charset="0"/>
            </a:endParaRPr>
          </a:p>
          <a:p>
            <a:pPr algn="just"/>
            <a:endParaRPr lang="en-US" sz="2800" dirty="0">
              <a:solidFill>
                <a:srgbClr val="0000FF"/>
              </a:solidFill>
              <a:latin typeface="NikoshBAN" panose="02000000000000000000" pitchFamily="2" charset="0"/>
              <a:cs typeface="NikoshBAN" panose="02000000000000000000" pitchFamily="2" charset="0"/>
            </a:endParaRPr>
          </a:p>
          <a:p>
            <a:pPr algn="just"/>
            <a:r>
              <a:rPr lang="en-US" sz="2800" dirty="0" err="1">
                <a:solidFill>
                  <a:srgbClr val="00FF00"/>
                </a:solidFill>
                <a:latin typeface="NikoshBAN" panose="02000000000000000000" pitchFamily="2" charset="0"/>
                <a:cs typeface="NikoshBAN" panose="02000000000000000000" pitchFamily="2" charset="0"/>
              </a:rPr>
              <a:t>যে</a:t>
            </a:r>
            <a:r>
              <a:rPr lang="en-US" sz="2800" dirty="0">
                <a:solidFill>
                  <a:srgbClr val="00FF00"/>
                </a:solidFill>
                <a:latin typeface="NikoshBAN" panose="02000000000000000000" pitchFamily="2" charset="0"/>
                <a:cs typeface="NikoshBAN" panose="02000000000000000000" pitchFamily="2" charset="0"/>
              </a:rPr>
              <a:t> </a:t>
            </a:r>
            <a:r>
              <a:rPr lang="en-US" sz="2800" dirty="0" err="1">
                <a:solidFill>
                  <a:srgbClr val="00FF00"/>
                </a:solidFill>
                <a:latin typeface="NikoshBAN" panose="02000000000000000000" pitchFamily="2" charset="0"/>
                <a:cs typeface="NikoshBAN" panose="02000000000000000000" pitchFamily="2" charset="0"/>
              </a:rPr>
              <a:t>কোনো</a:t>
            </a:r>
            <a:r>
              <a:rPr lang="en-US" sz="2800" dirty="0">
                <a:solidFill>
                  <a:srgbClr val="00FF00"/>
                </a:solidFill>
                <a:latin typeface="NikoshBAN" panose="02000000000000000000" pitchFamily="2" charset="0"/>
                <a:cs typeface="NikoshBAN" panose="02000000000000000000" pitchFamily="2" charset="0"/>
              </a:rPr>
              <a:t> </a:t>
            </a:r>
            <a:r>
              <a:rPr lang="en-US" sz="2800" dirty="0" err="1">
                <a:solidFill>
                  <a:srgbClr val="00FF00"/>
                </a:solidFill>
                <a:latin typeface="NikoshBAN" panose="02000000000000000000" pitchFamily="2" charset="0"/>
                <a:cs typeface="NikoshBAN" panose="02000000000000000000" pitchFamily="2" charset="0"/>
              </a:rPr>
              <a:t>ব্যবসায়</a:t>
            </a:r>
            <a:r>
              <a:rPr lang="en-US" sz="2800" dirty="0">
                <a:solidFill>
                  <a:srgbClr val="00FF00"/>
                </a:solidFill>
                <a:latin typeface="NikoshBAN" panose="02000000000000000000" pitchFamily="2" charset="0"/>
                <a:cs typeface="NikoshBAN" panose="02000000000000000000" pitchFamily="2" charset="0"/>
              </a:rPr>
              <a:t> </a:t>
            </a:r>
            <a:r>
              <a:rPr lang="en-US" sz="2800" dirty="0" err="1">
                <a:solidFill>
                  <a:srgbClr val="00FF00"/>
                </a:solidFill>
                <a:latin typeface="NikoshBAN" panose="02000000000000000000" pitchFamily="2" charset="0"/>
                <a:cs typeface="NikoshBAN" panose="02000000000000000000" pitchFamily="2" charset="0"/>
              </a:rPr>
              <a:t>শুরু</a:t>
            </a:r>
            <a:r>
              <a:rPr lang="en-US" sz="2800" dirty="0">
                <a:solidFill>
                  <a:srgbClr val="00FF00"/>
                </a:solidFill>
                <a:latin typeface="NikoshBAN" panose="02000000000000000000" pitchFamily="2" charset="0"/>
                <a:cs typeface="NikoshBAN" panose="02000000000000000000" pitchFamily="2" charset="0"/>
              </a:rPr>
              <a:t> </a:t>
            </a:r>
            <a:r>
              <a:rPr lang="en-US" sz="2800" dirty="0" err="1">
                <a:solidFill>
                  <a:srgbClr val="00FF00"/>
                </a:solidFill>
                <a:latin typeface="NikoshBAN" panose="02000000000000000000" pitchFamily="2" charset="0"/>
                <a:cs typeface="NikoshBAN" panose="02000000000000000000" pitchFamily="2" charset="0"/>
              </a:rPr>
              <a:t>করার</a:t>
            </a:r>
            <a:r>
              <a:rPr lang="en-US" sz="2800" dirty="0">
                <a:solidFill>
                  <a:srgbClr val="00FF00"/>
                </a:solidFill>
                <a:latin typeface="NikoshBAN" panose="02000000000000000000" pitchFamily="2" charset="0"/>
                <a:cs typeface="NikoshBAN" panose="02000000000000000000" pitchFamily="2" charset="0"/>
              </a:rPr>
              <a:t> </a:t>
            </a:r>
            <a:r>
              <a:rPr lang="en-US" sz="2800" dirty="0" err="1">
                <a:solidFill>
                  <a:srgbClr val="00FF00"/>
                </a:solidFill>
                <a:latin typeface="NikoshBAN" panose="02000000000000000000" pitchFamily="2" charset="0"/>
                <a:cs typeface="NikoshBAN" panose="02000000000000000000" pitchFamily="2" charset="0"/>
              </a:rPr>
              <a:t>আগে</a:t>
            </a:r>
            <a:r>
              <a:rPr lang="en-US" sz="2800" dirty="0">
                <a:solidFill>
                  <a:srgbClr val="00FF00"/>
                </a:solidFill>
                <a:latin typeface="NikoshBAN" panose="02000000000000000000" pitchFamily="2" charset="0"/>
                <a:cs typeface="NikoshBAN" panose="02000000000000000000" pitchFamily="2" charset="0"/>
              </a:rPr>
              <a:t> </a:t>
            </a:r>
            <a:r>
              <a:rPr lang="en-US" sz="2800" dirty="0" err="1">
                <a:solidFill>
                  <a:srgbClr val="00FF00"/>
                </a:solidFill>
                <a:latin typeface="NikoshBAN" pitchFamily="2" charset="0"/>
                <a:cs typeface="NikoshBAN" pitchFamily="2" charset="0"/>
              </a:rPr>
              <a:t>যথাযথ</a:t>
            </a:r>
            <a:r>
              <a:rPr lang="en-US" sz="2800" dirty="0">
                <a:solidFill>
                  <a:srgbClr val="00FF00"/>
                </a:solidFill>
                <a:latin typeface="NikoshBAN" pitchFamily="2" charset="0"/>
                <a:cs typeface="NikoshBAN" pitchFamily="2" charset="0"/>
              </a:rPr>
              <a:t> </a:t>
            </a:r>
            <a:r>
              <a:rPr lang="en-US" sz="2800" dirty="0" err="1">
                <a:solidFill>
                  <a:srgbClr val="00FF00"/>
                </a:solidFill>
                <a:latin typeface="NikoshBAN" pitchFamily="2" charset="0"/>
                <a:cs typeface="NikoshBAN" pitchFamily="2" charset="0"/>
              </a:rPr>
              <a:t>কর্তৃপক্ষের</a:t>
            </a:r>
            <a:r>
              <a:rPr lang="en-US" sz="2800" dirty="0">
                <a:solidFill>
                  <a:srgbClr val="00FF00"/>
                </a:solidFill>
                <a:latin typeface="NikoshBAN" pitchFamily="2" charset="0"/>
                <a:cs typeface="NikoshBAN" pitchFamily="2" charset="0"/>
              </a:rPr>
              <a:t> </a:t>
            </a:r>
            <a:r>
              <a:rPr lang="en-US" sz="2800" dirty="0" err="1">
                <a:solidFill>
                  <a:srgbClr val="00FF00"/>
                </a:solidFill>
                <a:latin typeface="NikoshBAN" pitchFamily="2" charset="0"/>
                <a:cs typeface="NikoshBAN" pitchFamily="2" charset="0"/>
              </a:rPr>
              <a:t>নিকট</a:t>
            </a:r>
            <a:r>
              <a:rPr lang="en-US" sz="2800" dirty="0">
                <a:solidFill>
                  <a:srgbClr val="00FF00"/>
                </a:solidFill>
                <a:latin typeface="NikoshBAN" pitchFamily="2" charset="0"/>
                <a:cs typeface="NikoshBAN" pitchFamily="2" charset="0"/>
              </a:rPr>
              <a:t> </a:t>
            </a:r>
            <a:r>
              <a:rPr lang="en-US" sz="2800" dirty="0" err="1">
                <a:solidFill>
                  <a:srgbClr val="00FF00"/>
                </a:solidFill>
                <a:latin typeface="NikoshBAN" pitchFamily="2" charset="0"/>
                <a:cs typeface="NikoshBAN" pitchFamily="2" charset="0"/>
              </a:rPr>
              <a:t>ব্যবসায়ের</a:t>
            </a:r>
            <a:r>
              <a:rPr lang="en-US" sz="2800" dirty="0">
                <a:solidFill>
                  <a:srgbClr val="00FF00"/>
                </a:solidFill>
                <a:latin typeface="NikoshBAN" pitchFamily="2" charset="0"/>
                <a:cs typeface="NikoshBAN" pitchFamily="2" charset="0"/>
              </a:rPr>
              <a:t> </a:t>
            </a:r>
            <a:r>
              <a:rPr lang="en-US" sz="2800" dirty="0" err="1">
                <a:solidFill>
                  <a:srgbClr val="00FF00"/>
                </a:solidFill>
                <a:latin typeface="NikoshBAN" pitchFamily="2" charset="0"/>
                <a:cs typeface="NikoshBAN" pitchFamily="2" charset="0"/>
              </a:rPr>
              <a:t>নাম</a:t>
            </a:r>
            <a:r>
              <a:rPr lang="en-US" sz="2800" dirty="0">
                <a:solidFill>
                  <a:srgbClr val="00FF00"/>
                </a:solidFill>
                <a:latin typeface="NikoshBAN" pitchFamily="2" charset="0"/>
                <a:cs typeface="NikoshBAN" pitchFamily="2" charset="0"/>
              </a:rPr>
              <a:t>,  </a:t>
            </a:r>
            <a:r>
              <a:rPr lang="en-US" sz="2800" dirty="0" err="1">
                <a:solidFill>
                  <a:srgbClr val="00FF00"/>
                </a:solidFill>
                <a:latin typeface="NikoshBAN" pitchFamily="2" charset="0"/>
                <a:cs typeface="NikoshBAN" pitchFamily="2" charset="0"/>
              </a:rPr>
              <a:t>ঠিকানা</a:t>
            </a:r>
            <a:r>
              <a:rPr lang="en-US" sz="2800" dirty="0">
                <a:solidFill>
                  <a:srgbClr val="00FF00"/>
                </a:solidFill>
                <a:latin typeface="NikoshBAN" pitchFamily="2" charset="0"/>
                <a:cs typeface="NikoshBAN" pitchFamily="2" charset="0"/>
              </a:rPr>
              <a:t>, </a:t>
            </a:r>
            <a:r>
              <a:rPr lang="en-US" sz="2800" dirty="0" err="1">
                <a:solidFill>
                  <a:srgbClr val="00FF00"/>
                </a:solidFill>
                <a:latin typeface="NikoshBAN" pitchFamily="2" charset="0"/>
                <a:cs typeface="NikoshBAN" pitchFamily="2" charset="0"/>
              </a:rPr>
              <a:t>উদ্দেশ্য</a:t>
            </a:r>
            <a:r>
              <a:rPr lang="en-US" sz="2800" dirty="0">
                <a:solidFill>
                  <a:srgbClr val="00FF00"/>
                </a:solidFill>
                <a:latin typeface="NikoshBAN" pitchFamily="2" charset="0"/>
                <a:cs typeface="NikoshBAN" pitchFamily="2" charset="0"/>
              </a:rPr>
              <a:t> </a:t>
            </a:r>
            <a:r>
              <a:rPr lang="en-US" sz="2800" dirty="0" err="1">
                <a:solidFill>
                  <a:srgbClr val="00FF00"/>
                </a:solidFill>
                <a:latin typeface="NikoshBAN" pitchFamily="2" charset="0"/>
                <a:cs typeface="NikoshBAN" pitchFamily="2" charset="0"/>
              </a:rPr>
              <a:t>উল্লেখ</a:t>
            </a:r>
            <a:r>
              <a:rPr lang="en-US" sz="2800" dirty="0">
                <a:solidFill>
                  <a:srgbClr val="00FF00"/>
                </a:solidFill>
                <a:latin typeface="NikoshBAN" pitchFamily="2" charset="0"/>
                <a:cs typeface="NikoshBAN" pitchFamily="2" charset="0"/>
              </a:rPr>
              <a:t> </a:t>
            </a:r>
            <a:r>
              <a:rPr lang="en-US" sz="2800" dirty="0" err="1">
                <a:solidFill>
                  <a:srgbClr val="00FF00"/>
                </a:solidFill>
                <a:latin typeface="NikoshBAN" pitchFamily="2" charset="0"/>
                <a:cs typeface="NikoshBAN" pitchFamily="2" charset="0"/>
              </a:rPr>
              <a:t>করে</a:t>
            </a:r>
            <a:r>
              <a:rPr lang="en-US" sz="2800" dirty="0">
                <a:solidFill>
                  <a:srgbClr val="00FF00"/>
                </a:solidFill>
                <a:latin typeface="NikoshBAN" pitchFamily="2" charset="0"/>
                <a:cs typeface="NikoshBAN" pitchFamily="2" charset="0"/>
              </a:rPr>
              <a:t>  </a:t>
            </a:r>
            <a:r>
              <a:rPr lang="en-US" sz="2800" dirty="0" err="1">
                <a:solidFill>
                  <a:srgbClr val="00FF00"/>
                </a:solidFill>
                <a:latin typeface="NikoshBAN" pitchFamily="2" charset="0"/>
                <a:cs typeface="NikoshBAN" pitchFamily="2" charset="0"/>
              </a:rPr>
              <a:t>নির্ধারিত</a:t>
            </a:r>
            <a:r>
              <a:rPr lang="en-US" sz="2800" dirty="0">
                <a:solidFill>
                  <a:srgbClr val="00FF00"/>
                </a:solidFill>
                <a:latin typeface="NikoshBAN" pitchFamily="2" charset="0"/>
                <a:cs typeface="NikoshBAN" pitchFamily="2" charset="0"/>
              </a:rPr>
              <a:t> </a:t>
            </a:r>
            <a:r>
              <a:rPr lang="en-US" sz="2800" dirty="0" err="1">
                <a:solidFill>
                  <a:srgbClr val="00FF00"/>
                </a:solidFill>
                <a:latin typeface="NikoshBAN" pitchFamily="2" charset="0"/>
                <a:cs typeface="NikoshBAN" pitchFamily="2" charset="0"/>
              </a:rPr>
              <a:t>ফি</a:t>
            </a:r>
            <a:r>
              <a:rPr lang="en-US" sz="2800" dirty="0">
                <a:solidFill>
                  <a:srgbClr val="00FF00"/>
                </a:solidFill>
                <a:latin typeface="NikoshBAN" pitchFamily="2" charset="0"/>
                <a:cs typeface="NikoshBAN" pitchFamily="2" charset="0"/>
              </a:rPr>
              <a:t> </a:t>
            </a:r>
            <a:r>
              <a:rPr lang="en-US" sz="2800" dirty="0" err="1">
                <a:solidFill>
                  <a:srgbClr val="00FF00"/>
                </a:solidFill>
                <a:latin typeface="NikoshBAN" pitchFamily="2" charset="0"/>
                <a:cs typeface="NikoshBAN" pitchFamily="2" charset="0"/>
              </a:rPr>
              <a:t>সহ</a:t>
            </a:r>
            <a:r>
              <a:rPr lang="en-US" sz="2800" dirty="0">
                <a:solidFill>
                  <a:srgbClr val="00FF00"/>
                </a:solidFill>
                <a:latin typeface="NikoshBAN" pitchFamily="2" charset="0"/>
                <a:cs typeface="NikoshBAN" pitchFamily="2" charset="0"/>
              </a:rPr>
              <a:t> </a:t>
            </a:r>
            <a:r>
              <a:rPr lang="en-US" sz="2800" dirty="0" err="1">
                <a:solidFill>
                  <a:srgbClr val="00FF00"/>
                </a:solidFill>
                <a:latin typeface="NikoshBAN" pitchFamily="2" charset="0"/>
                <a:cs typeface="NikoshBAN" pitchFamily="2" charset="0"/>
              </a:rPr>
              <a:t>আবেদন</a:t>
            </a:r>
            <a:r>
              <a:rPr lang="en-US" sz="2800" dirty="0">
                <a:solidFill>
                  <a:srgbClr val="00FF00"/>
                </a:solidFill>
                <a:latin typeface="NikoshBAN" pitchFamily="2" charset="0"/>
                <a:cs typeface="NikoshBAN" pitchFamily="2" charset="0"/>
              </a:rPr>
              <a:t> </a:t>
            </a:r>
            <a:r>
              <a:rPr lang="en-US" sz="2800" dirty="0" err="1">
                <a:solidFill>
                  <a:srgbClr val="00FF00"/>
                </a:solidFill>
                <a:latin typeface="NikoshBAN" pitchFamily="2" charset="0"/>
                <a:cs typeface="NikoshBAN" pitchFamily="2" charset="0"/>
              </a:rPr>
              <a:t>করলে</a:t>
            </a:r>
            <a:r>
              <a:rPr lang="en-US" sz="2800" dirty="0">
                <a:solidFill>
                  <a:srgbClr val="00FF00"/>
                </a:solidFill>
                <a:latin typeface="NikoshBAN" pitchFamily="2" charset="0"/>
                <a:cs typeface="NikoshBAN" pitchFamily="2" charset="0"/>
              </a:rPr>
              <a:t>, </a:t>
            </a:r>
            <a:r>
              <a:rPr lang="en-US" sz="2800" dirty="0" err="1">
                <a:solidFill>
                  <a:srgbClr val="00FF00"/>
                </a:solidFill>
                <a:latin typeface="NikoshBAN" pitchFamily="2" charset="0"/>
                <a:cs typeface="NikoshBAN" pitchFamily="2" charset="0"/>
              </a:rPr>
              <a:t>কর্তৃপক্ষ</a:t>
            </a:r>
            <a:r>
              <a:rPr lang="en-US" sz="2800" dirty="0">
                <a:solidFill>
                  <a:srgbClr val="00FF00"/>
                </a:solidFill>
                <a:latin typeface="NikoshBAN" pitchFamily="2" charset="0"/>
                <a:cs typeface="NikoshBAN" pitchFamily="2" charset="0"/>
              </a:rPr>
              <a:t> </a:t>
            </a:r>
            <a:r>
              <a:rPr lang="en-US" sz="2800" dirty="0" err="1">
                <a:solidFill>
                  <a:srgbClr val="00FF00"/>
                </a:solidFill>
                <a:latin typeface="NikoshBAN" pitchFamily="2" charset="0"/>
                <a:cs typeface="NikoshBAN" pitchFamily="2" charset="0"/>
              </a:rPr>
              <a:t>বিবেচনা</a:t>
            </a:r>
            <a:r>
              <a:rPr lang="en-US" sz="2800" dirty="0">
                <a:solidFill>
                  <a:srgbClr val="00FF00"/>
                </a:solidFill>
                <a:latin typeface="NikoshBAN" pitchFamily="2" charset="0"/>
                <a:cs typeface="NikoshBAN" pitchFamily="2" charset="0"/>
              </a:rPr>
              <a:t> </a:t>
            </a:r>
            <a:r>
              <a:rPr lang="en-US" sz="2800" dirty="0" err="1">
                <a:solidFill>
                  <a:srgbClr val="00FF00"/>
                </a:solidFill>
                <a:latin typeface="NikoshBAN" pitchFamily="2" charset="0"/>
                <a:cs typeface="NikoshBAN" pitchFamily="2" charset="0"/>
              </a:rPr>
              <a:t>পূর্বক</a:t>
            </a:r>
            <a:r>
              <a:rPr lang="en-US" sz="2800" dirty="0">
                <a:solidFill>
                  <a:srgbClr val="00FF00"/>
                </a:solidFill>
                <a:latin typeface="NikoshBAN" pitchFamily="2" charset="0"/>
                <a:cs typeface="NikoshBAN" pitchFamily="2" charset="0"/>
              </a:rPr>
              <a:t> </a:t>
            </a:r>
            <a:r>
              <a:rPr lang="en-US" sz="2800" dirty="0" err="1">
                <a:solidFill>
                  <a:srgbClr val="00FF00"/>
                </a:solidFill>
                <a:latin typeface="NikoshBAN" pitchFamily="2" charset="0"/>
                <a:cs typeface="NikoshBAN" pitchFamily="2" charset="0"/>
              </a:rPr>
              <a:t>ব্যবসায়ের</a:t>
            </a:r>
            <a:r>
              <a:rPr lang="en-US" sz="2800" dirty="0">
                <a:solidFill>
                  <a:srgbClr val="00FF00"/>
                </a:solidFill>
                <a:latin typeface="NikoshBAN" pitchFamily="2" charset="0"/>
                <a:cs typeface="NikoshBAN" pitchFamily="2" charset="0"/>
              </a:rPr>
              <a:t> </a:t>
            </a:r>
            <a:r>
              <a:rPr lang="en-US" sz="2800" dirty="0" err="1">
                <a:solidFill>
                  <a:srgbClr val="00FF00"/>
                </a:solidFill>
                <a:latin typeface="NikoshBAN" pitchFamily="2" charset="0"/>
                <a:cs typeface="NikoshBAN" pitchFamily="2" charset="0"/>
              </a:rPr>
              <a:t>অনুমোদন</a:t>
            </a:r>
            <a:r>
              <a:rPr lang="en-US" sz="2800" dirty="0">
                <a:solidFill>
                  <a:srgbClr val="00FF00"/>
                </a:solidFill>
                <a:latin typeface="NikoshBAN" pitchFamily="2" charset="0"/>
                <a:cs typeface="NikoshBAN" pitchFamily="2" charset="0"/>
              </a:rPr>
              <a:t> </a:t>
            </a:r>
            <a:r>
              <a:rPr lang="en-US" sz="2800" dirty="0" err="1">
                <a:solidFill>
                  <a:srgbClr val="00FF00"/>
                </a:solidFill>
                <a:latin typeface="NikoshBAN" pitchFamily="2" charset="0"/>
                <a:cs typeface="NikoshBAN" pitchFamily="2" charset="0"/>
              </a:rPr>
              <a:t>করে</a:t>
            </a:r>
            <a:r>
              <a:rPr lang="en-US" sz="2800" dirty="0">
                <a:solidFill>
                  <a:srgbClr val="00FF00"/>
                </a:solidFill>
                <a:latin typeface="NikoshBAN" pitchFamily="2" charset="0"/>
                <a:cs typeface="NikoshBAN" pitchFamily="2" charset="0"/>
              </a:rPr>
              <a:t>  </a:t>
            </a:r>
            <a:r>
              <a:rPr lang="en-US" sz="2800" dirty="0" err="1">
                <a:solidFill>
                  <a:srgbClr val="00FF00"/>
                </a:solidFill>
                <a:latin typeface="NikoshBAN" pitchFamily="2" charset="0"/>
                <a:cs typeface="NikoshBAN" pitchFamily="2" charset="0"/>
              </a:rPr>
              <a:t>যে</a:t>
            </a:r>
            <a:r>
              <a:rPr lang="en-US" sz="2800" dirty="0">
                <a:solidFill>
                  <a:srgbClr val="00FF00"/>
                </a:solidFill>
                <a:latin typeface="NikoshBAN" pitchFamily="2" charset="0"/>
                <a:cs typeface="NikoshBAN" pitchFamily="2" charset="0"/>
              </a:rPr>
              <a:t> </a:t>
            </a:r>
            <a:r>
              <a:rPr lang="en-US" sz="2800" dirty="0" err="1">
                <a:solidFill>
                  <a:srgbClr val="00FF00"/>
                </a:solidFill>
                <a:latin typeface="NikoshBAN" pitchFamily="2" charset="0"/>
                <a:cs typeface="NikoshBAN" pitchFamily="2" charset="0"/>
              </a:rPr>
              <a:t>সার্টিফিকেট</a:t>
            </a:r>
            <a:r>
              <a:rPr lang="en-US" sz="2800" dirty="0">
                <a:solidFill>
                  <a:srgbClr val="00FF00"/>
                </a:solidFill>
                <a:latin typeface="NikoshBAN" pitchFamily="2" charset="0"/>
                <a:cs typeface="NikoshBAN" pitchFamily="2" charset="0"/>
              </a:rPr>
              <a:t> </a:t>
            </a:r>
            <a:r>
              <a:rPr lang="en-US" sz="2800" dirty="0" err="1">
                <a:solidFill>
                  <a:srgbClr val="00FF00"/>
                </a:solidFill>
                <a:latin typeface="NikoshBAN" pitchFamily="2" charset="0"/>
                <a:cs typeface="NikoshBAN" pitchFamily="2" charset="0"/>
              </a:rPr>
              <a:t>বা</a:t>
            </a:r>
            <a:r>
              <a:rPr lang="en-US" sz="2800" dirty="0">
                <a:solidFill>
                  <a:srgbClr val="00FF00"/>
                </a:solidFill>
                <a:latin typeface="NikoshBAN" pitchFamily="2" charset="0"/>
                <a:cs typeface="NikoshBAN" pitchFamily="2" charset="0"/>
              </a:rPr>
              <a:t> </a:t>
            </a:r>
            <a:r>
              <a:rPr lang="en-US" sz="2800" dirty="0" err="1">
                <a:solidFill>
                  <a:srgbClr val="00FF00"/>
                </a:solidFill>
                <a:latin typeface="NikoshBAN" pitchFamily="2" charset="0"/>
                <a:cs typeface="NikoshBAN" pitchFamily="2" charset="0"/>
              </a:rPr>
              <a:t>অনুমোদন</a:t>
            </a:r>
            <a:r>
              <a:rPr lang="en-US" sz="2800" dirty="0">
                <a:solidFill>
                  <a:srgbClr val="00FF00"/>
                </a:solidFill>
                <a:latin typeface="NikoshBAN" pitchFamily="2" charset="0"/>
                <a:cs typeface="NikoshBAN" pitchFamily="2" charset="0"/>
              </a:rPr>
              <a:t> </a:t>
            </a:r>
            <a:r>
              <a:rPr lang="en-US" sz="2800" dirty="0" err="1">
                <a:solidFill>
                  <a:srgbClr val="00FF00"/>
                </a:solidFill>
                <a:latin typeface="NikoshBAN" pitchFamily="2" charset="0"/>
                <a:cs typeface="NikoshBAN" pitchFamily="2" charset="0"/>
              </a:rPr>
              <a:t>পত্র</a:t>
            </a:r>
            <a:r>
              <a:rPr lang="en-US" sz="2800" dirty="0">
                <a:solidFill>
                  <a:srgbClr val="00FF00"/>
                </a:solidFill>
                <a:latin typeface="NikoshBAN" pitchFamily="2" charset="0"/>
                <a:cs typeface="NikoshBAN" pitchFamily="2" charset="0"/>
              </a:rPr>
              <a:t> </a:t>
            </a:r>
            <a:r>
              <a:rPr lang="en-US" sz="2800" dirty="0" err="1">
                <a:solidFill>
                  <a:srgbClr val="00FF00"/>
                </a:solidFill>
                <a:latin typeface="NikoshBAN" pitchFamily="2" charset="0"/>
                <a:cs typeface="NikoshBAN" pitchFamily="2" charset="0"/>
              </a:rPr>
              <a:t>প্রদান</a:t>
            </a:r>
            <a:r>
              <a:rPr lang="en-US" sz="2800" dirty="0">
                <a:solidFill>
                  <a:srgbClr val="00FF00"/>
                </a:solidFill>
                <a:latin typeface="NikoshBAN" pitchFamily="2" charset="0"/>
                <a:cs typeface="NikoshBAN" pitchFamily="2" charset="0"/>
              </a:rPr>
              <a:t> </a:t>
            </a:r>
            <a:r>
              <a:rPr lang="en-US" sz="2800" dirty="0" err="1">
                <a:solidFill>
                  <a:srgbClr val="00FF00"/>
                </a:solidFill>
                <a:latin typeface="NikoshBAN" pitchFamily="2" charset="0"/>
                <a:cs typeface="NikoshBAN" pitchFamily="2" charset="0"/>
              </a:rPr>
              <a:t>করে</a:t>
            </a:r>
            <a:r>
              <a:rPr lang="en-US" sz="2800" dirty="0">
                <a:solidFill>
                  <a:srgbClr val="00FF00"/>
                </a:solidFill>
                <a:latin typeface="NikoshBAN" pitchFamily="2" charset="0"/>
                <a:cs typeface="NikoshBAN" pitchFamily="2" charset="0"/>
              </a:rPr>
              <a:t> </a:t>
            </a:r>
            <a:r>
              <a:rPr lang="en-US" sz="2800" dirty="0" err="1">
                <a:solidFill>
                  <a:srgbClr val="00FF00"/>
                </a:solidFill>
                <a:latin typeface="NikoshBAN" pitchFamily="2" charset="0"/>
                <a:cs typeface="NikoshBAN" pitchFamily="2" charset="0"/>
              </a:rPr>
              <a:t>তাকে</a:t>
            </a:r>
            <a:r>
              <a:rPr lang="en-US" sz="2800" dirty="0">
                <a:solidFill>
                  <a:srgbClr val="00FF00"/>
                </a:solidFill>
                <a:latin typeface="NikoshBAN" pitchFamily="2" charset="0"/>
                <a:cs typeface="NikoshBAN" pitchFamily="2" charset="0"/>
              </a:rPr>
              <a:t>  </a:t>
            </a:r>
            <a:r>
              <a:rPr lang="en-US" sz="2800" dirty="0" err="1">
                <a:solidFill>
                  <a:srgbClr val="00FF00"/>
                </a:solidFill>
                <a:latin typeface="NikoshBAN" pitchFamily="2" charset="0"/>
                <a:cs typeface="NikoshBAN" pitchFamily="2" charset="0"/>
              </a:rPr>
              <a:t>ট্রেড</a:t>
            </a:r>
            <a:r>
              <a:rPr lang="en-US" sz="2800" dirty="0">
                <a:solidFill>
                  <a:srgbClr val="00FF00"/>
                </a:solidFill>
                <a:latin typeface="NikoshBAN" pitchFamily="2" charset="0"/>
                <a:cs typeface="NikoshBAN" pitchFamily="2" charset="0"/>
              </a:rPr>
              <a:t> </a:t>
            </a:r>
            <a:r>
              <a:rPr lang="en-US" sz="2800" dirty="0" err="1">
                <a:solidFill>
                  <a:srgbClr val="00FF00"/>
                </a:solidFill>
                <a:latin typeface="NikoshBAN" pitchFamily="2" charset="0"/>
                <a:cs typeface="NikoshBAN" pitchFamily="2" charset="0"/>
              </a:rPr>
              <a:t>লাইসেন্স</a:t>
            </a:r>
            <a:r>
              <a:rPr lang="en-US" sz="2800" dirty="0">
                <a:solidFill>
                  <a:srgbClr val="00FF00"/>
                </a:solidFill>
                <a:latin typeface="NikoshBAN" pitchFamily="2" charset="0"/>
                <a:cs typeface="NikoshBAN" pitchFamily="2" charset="0"/>
              </a:rPr>
              <a:t> </a:t>
            </a:r>
            <a:r>
              <a:rPr lang="en-US" sz="2800" dirty="0" err="1">
                <a:solidFill>
                  <a:srgbClr val="00FF00"/>
                </a:solidFill>
                <a:latin typeface="NikoshBAN" pitchFamily="2" charset="0"/>
                <a:cs typeface="NikoshBAN" pitchFamily="2" charset="0"/>
              </a:rPr>
              <a:t>বলে</a:t>
            </a:r>
            <a:r>
              <a:rPr lang="en-US" sz="2800" dirty="0">
                <a:solidFill>
                  <a:srgbClr val="00FF00"/>
                </a:solidFill>
                <a:latin typeface="NikoshBAN" pitchFamily="2" charset="0"/>
                <a:cs typeface="NikoshBAN" pitchFamily="2" charset="0"/>
              </a:rPr>
              <a:t>।</a:t>
            </a:r>
          </a:p>
          <a:p>
            <a:pPr algn="ct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019537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11200"/>
                            </p:stCondLst>
                            <p:childTnLst>
                              <p:par>
                                <p:cTn id="12" presetID="41" presetClass="entr" presetSubtype="0" fill="hold" grpId="0" nodeType="afterEffect">
                                  <p:stCondLst>
                                    <p:cond delay="200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2000" fill="hold"/>
                                        <p:tgtEl>
                                          <p:spTgt spid="3"/>
                                        </p:tgtEl>
                                        <p:attrNameLst>
                                          <p:attrName>ppt_y</p:attrName>
                                        </p:attrNameLst>
                                      </p:cBhvr>
                                      <p:tavLst>
                                        <p:tav tm="0">
                                          <p:val>
                                            <p:strVal val="#ppt_y"/>
                                          </p:val>
                                        </p:tav>
                                        <p:tav tm="100000">
                                          <p:val>
                                            <p:strVal val="#ppt_y"/>
                                          </p:val>
                                        </p:tav>
                                      </p:tavLst>
                                    </p:anim>
                                    <p:anim calcmode="lin" valueType="num">
                                      <p:cBhvr>
                                        <p:cTn id="16" dur="2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2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0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527E12-7355-42C5-95AF-9BE8B179900B}"/>
              </a:ext>
            </a:extLst>
          </p:cNvPr>
          <p:cNvSpPr/>
          <p:nvPr/>
        </p:nvSpPr>
        <p:spPr>
          <a:xfrm>
            <a:off x="3581400" y="305068"/>
            <a:ext cx="5486400" cy="64325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ঢাকা</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সিটি</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করপোরেশন,ঢাকা</a:t>
            </a:r>
            <a:r>
              <a:rPr lang="en-US" sz="2800" b="1" dirty="0">
                <a:latin typeface="NikoshBAN" pitchFamily="2" charset="0"/>
                <a:cs typeface="NikoshBAN" pitchFamily="2" charset="0"/>
              </a:rPr>
              <a:t>।</a:t>
            </a:r>
          </a:p>
          <a:p>
            <a:pPr algn="ctr"/>
            <a:r>
              <a:rPr lang="en-US" b="1" dirty="0" err="1">
                <a:latin typeface="NikoshBAN" pitchFamily="2" charset="0"/>
                <a:cs typeface="NikoshBAN" pitchFamily="2" charset="0"/>
              </a:rPr>
              <a:t>ফরম</a:t>
            </a:r>
            <a:r>
              <a:rPr lang="en-US" b="1" dirty="0">
                <a:latin typeface="NikoshBAN" pitchFamily="2" charset="0"/>
                <a:cs typeface="NikoshBAN" pitchFamily="2" charset="0"/>
              </a:rPr>
              <a:t> – </a:t>
            </a:r>
            <a:r>
              <a:rPr lang="en-US" b="1" dirty="0" err="1">
                <a:latin typeface="NikoshBAN" pitchFamily="2" charset="0"/>
                <a:cs typeface="NikoshBAN" pitchFamily="2" charset="0"/>
              </a:rPr>
              <a:t>আই</a:t>
            </a:r>
            <a:endParaRPr lang="en-US" b="1" dirty="0">
              <a:latin typeface="NikoshBAN" pitchFamily="2" charset="0"/>
              <a:cs typeface="NikoshBAN" pitchFamily="2" charset="0"/>
            </a:endParaRPr>
          </a:p>
          <a:p>
            <a:r>
              <a:rPr lang="en-US" sz="1200" b="1" dirty="0" err="1">
                <a:latin typeface="NikoshBAN" pitchFamily="2" charset="0"/>
                <a:cs typeface="NikoshBAN" pitchFamily="2" charset="0"/>
              </a:rPr>
              <a:t>প্যাড</a:t>
            </a:r>
            <a:r>
              <a:rPr lang="en-US" sz="1200" b="1" dirty="0">
                <a:latin typeface="NikoshBAN" pitchFamily="2" charset="0"/>
                <a:cs typeface="NikoshBAN" pitchFamily="2" charset="0"/>
              </a:rPr>
              <a:t> </a:t>
            </a:r>
            <a:r>
              <a:rPr lang="en-US" sz="1200" b="1" dirty="0" err="1">
                <a:latin typeface="NikoshBAN" pitchFamily="2" charset="0"/>
                <a:cs typeface="NikoshBAN" pitchFamily="2" charset="0"/>
              </a:rPr>
              <a:t>নং</a:t>
            </a:r>
            <a:r>
              <a:rPr lang="en-US" sz="1200" b="1" dirty="0">
                <a:latin typeface="NikoshBAN" pitchFamily="2" charset="0"/>
                <a:cs typeface="NikoshBAN" pitchFamily="2" charset="0"/>
              </a:rPr>
              <a:t> ------৩৭                                              </a:t>
            </a:r>
            <a:r>
              <a:rPr lang="en-US" sz="1200" b="1" dirty="0" err="1">
                <a:latin typeface="NikoshBAN" pitchFamily="2" charset="0"/>
                <a:cs typeface="NikoshBAN" pitchFamily="2" charset="0"/>
              </a:rPr>
              <a:t>ক্রমিক</a:t>
            </a:r>
            <a:r>
              <a:rPr lang="en-US" sz="1200" b="1" dirty="0">
                <a:latin typeface="NikoshBAN" pitchFamily="2" charset="0"/>
                <a:cs typeface="NikoshBAN" pitchFamily="2" charset="0"/>
              </a:rPr>
              <a:t> </a:t>
            </a:r>
            <a:r>
              <a:rPr lang="en-US" sz="1200" b="1" dirty="0" err="1">
                <a:latin typeface="NikoshBAN" pitchFamily="2" charset="0"/>
                <a:cs typeface="NikoshBAN" pitchFamily="2" charset="0"/>
              </a:rPr>
              <a:t>নং</a:t>
            </a:r>
            <a:r>
              <a:rPr lang="en-US" sz="1200" b="1" dirty="0">
                <a:latin typeface="NikoshBAN" pitchFamily="2" charset="0"/>
                <a:cs typeface="NikoshBAN" pitchFamily="2" charset="0"/>
              </a:rPr>
              <a:t> ৩৬৫৪</a:t>
            </a:r>
          </a:p>
          <a:p>
            <a:r>
              <a:rPr lang="en-US" sz="1200" dirty="0">
                <a:latin typeface="NikoshBAN" pitchFamily="2" charset="0"/>
                <a:cs typeface="NikoshBAN" pitchFamily="2" charset="0"/>
              </a:rPr>
              <a:t>১৯৮৬ </a:t>
            </a:r>
            <a:r>
              <a:rPr lang="en-US" sz="1200" dirty="0" err="1">
                <a:latin typeface="NikoshBAN" pitchFamily="2" charset="0"/>
                <a:cs typeface="NikoshBAN" pitchFamily="2" charset="0"/>
              </a:rPr>
              <a:t>সালের</a:t>
            </a:r>
            <a:r>
              <a:rPr lang="en-US" sz="1200" dirty="0">
                <a:latin typeface="NikoshBAN" pitchFamily="2" charset="0"/>
                <a:cs typeface="NikoshBAN" pitchFamily="2" charset="0"/>
              </a:rPr>
              <a:t> </a:t>
            </a:r>
            <a:r>
              <a:rPr lang="en-US" sz="1200" dirty="0" err="1">
                <a:latin typeface="NikoshBAN" pitchFamily="2" charset="0"/>
                <a:cs typeface="NikoshBAN" pitchFamily="2" charset="0"/>
              </a:rPr>
              <a:t>মিউনিসিপ্যাল</a:t>
            </a:r>
            <a:r>
              <a:rPr lang="en-US" sz="1200" dirty="0">
                <a:latin typeface="NikoshBAN" pitchFamily="2" charset="0"/>
                <a:cs typeface="NikoshBAN" pitchFamily="2" charset="0"/>
              </a:rPr>
              <a:t> </a:t>
            </a:r>
            <a:r>
              <a:rPr lang="en-US" sz="1200" dirty="0" err="1">
                <a:latin typeface="NikoshBAN" pitchFamily="2" charset="0"/>
                <a:cs typeface="NikoshBAN" pitchFamily="2" charset="0"/>
              </a:rPr>
              <a:t>করপোরেশন</a:t>
            </a:r>
            <a:r>
              <a:rPr lang="en-US" sz="1200" dirty="0">
                <a:latin typeface="NikoshBAN" pitchFamily="2" charset="0"/>
                <a:cs typeface="NikoshBAN" pitchFamily="2" charset="0"/>
              </a:rPr>
              <a:t> (</a:t>
            </a:r>
            <a:r>
              <a:rPr lang="en-US" sz="1200" dirty="0" err="1">
                <a:latin typeface="NikoshBAN" pitchFamily="2" charset="0"/>
                <a:cs typeface="NikoshBAN" pitchFamily="2" charset="0"/>
              </a:rPr>
              <a:t>ট্যাক্সেশন</a:t>
            </a:r>
            <a:r>
              <a:rPr lang="en-US" sz="1200" dirty="0">
                <a:latin typeface="NikoshBAN" pitchFamily="2" charset="0"/>
                <a:cs typeface="NikoshBAN" pitchFamily="2" charset="0"/>
              </a:rPr>
              <a:t>) </a:t>
            </a:r>
            <a:r>
              <a:rPr lang="en-US" sz="1200" dirty="0" err="1">
                <a:latin typeface="NikoshBAN" pitchFamily="2" charset="0"/>
                <a:cs typeface="NikoshBAN" pitchFamily="2" charset="0"/>
              </a:rPr>
              <a:t>বিধিমালার</a:t>
            </a:r>
            <a:r>
              <a:rPr lang="en-US" sz="1200" dirty="0">
                <a:latin typeface="NikoshBAN" pitchFamily="2" charset="0"/>
                <a:cs typeface="NikoshBAN" pitchFamily="2" charset="0"/>
              </a:rPr>
              <a:t> ৪৪ (১) </a:t>
            </a:r>
            <a:r>
              <a:rPr lang="en-US" sz="1200" dirty="0" err="1">
                <a:latin typeface="NikoshBAN" pitchFamily="2" charset="0"/>
                <a:cs typeface="NikoshBAN" pitchFamily="2" charset="0"/>
              </a:rPr>
              <a:t>বিধি</a:t>
            </a:r>
            <a:r>
              <a:rPr lang="en-US" sz="1200" dirty="0">
                <a:latin typeface="NikoshBAN" pitchFamily="2" charset="0"/>
                <a:cs typeface="NikoshBAN" pitchFamily="2" charset="0"/>
              </a:rPr>
              <a:t> </a:t>
            </a:r>
            <a:r>
              <a:rPr lang="en-US" sz="1200" dirty="0" err="1">
                <a:latin typeface="NikoshBAN" pitchFamily="2" charset="0"/>
                <a:cs typeface="NikoshBAN" pitchFamily="2" charset="0"/>
              </a:rPr>
              <a:t>অনুসারে</a:t>
            </a:r>
            <a:r>
              <a:rPr lang="en-US" sz="1200" dirty="0">
                <a:latin typeface="NikoshBAN" pitchFamily="2" charset="0"/>
                <a:cs typeface="NikoshBAN" pitchFamily="2" charset="0"/>
              </a:rPr>
              <a:t> </a:t>
            </a:r>
            <a:r>
              <a:rPr lang="en-US" sz="1200" dirty="0" err="1">
                <a:latin typeface="NikoshBAN" pitchFamily="2" charset="0"/>
                <a:cs typeface="NikoshBAN" pitchFamily="2" charset="0"/>
              </a:rPr>
              <a:t>প্রফেশনাল,ট্রেড,কলিং</a:t>
            </a:r>
            <a:r>
              <a:rPr lang="en-US" sz="1200" dirty="0">
                <a:latin typeface="NikoshBAN" pitchFamily="2" charset="0"/>
                <a:cs typeface="NikoshBAN" pitchFamily="2" charset="0"/>
              </a:rPr>
              <a:t> </a:t>
            </a:r>
            <a:r>
              <a:rPr lang="en-US" sz="1200" dirty="0" err="1">
                <a:latin typeface="NikoshBAN" pitchFamily="2" charset="0"/>
                <a:cs typeface="NikoshBAN" pitchFamily="2" charset="0"/>
              </a:rPr>
              <a:t>এর</a:t>
            </a:r>
            <a:r>
              <a:rPr lang="en-US" sz="1200" dirty="0">
                <a:latin typeface="NikoshBAN" pitchFamily="2" charset="0"/>
                <a:cs typeface="NikoshBAN" pitchFamily="2" charset="0"/>
              </a:rPr>
              <a:t> </a:t>
            </a:r>
            <a:r>
              <a:rPr lang="en-US" sz="1200" dirty="0" err="1">
                <a:latin typeface="NikoshBAN" pitchFamily="2" charset="0"/>
                <a:cs typeface="NikoshBAN" pitchFamily="2" charset="0"/>
              </a:rPr>
              <a:t>লাইসেন্স</a:t>
            </a:r>
            <a:r>
              <a:rPr lang="en-US" sz="1200" dirty="0">
                <a:latin typeface="NikoshBAN" pitchFamily="2" charset="0"/>
                <a:cs typeface="NikoshBAN" pitchFamily="2" charset="0"/>
              </a:rPr>
              <a:t> </a:t>
            </a:r>
            <a:r>
              <a:rPr lang="en-US" sz="1200" dirty="0" err="1">
                <a:latin typeface="NikoshBAN" pitchFamily="2" charset="0"/>
                <a:cs typeface="NikoshBAN" pitchFamily="2" charset="0"/>
              </a:rPr>
              <a:t>এর</a:t>
            </a:r>
            <a:r>
              <a:rPr lang="en-US" sz="1200" dirty="0">
                <a:latin typeface="NikoshBAN" pitchFamily="2" charset="0"/>
                <a:cs typeface="NikoshBAN" pitchFamily="2" charset="0"/>
              </a:rPr>
              <a:t> </a:t>
            </a:r>
            <a:r>
              <a:rPr lang="en-US" sz="1200" dirty="0" err="1">
                <a:latin typeface="NikoshBAN" pitchFamily="2" charset="0"/>
                <a:cs typeface="NikoshBAN" pitchFamily="2" charset="0"/>
              </a:rPr>
              <a:t>জন্য</a:t>
            </a:r>
            <a:r>
              <a:rPr lang="en-US" sz="1200" dirty="0">
                <a:latin typeface="NikoshBAN" pitchFamily="2" charset="0"/>
                <a:cs typeface="NikoshBAN" pitchFamily="2" charset="0"/>
              </a:rPr>
              <a:t> </a:t>
            </a:r>
            <a:r>
              <a:rPr lang="en-US" sz="1200" dirty="0" err="1">
                <a:latin typeface="NikoshBAN" pitchFamily="2" charset="0"/>
                <a:cs typeface="NikoshBAN" pitchFamily="2" charset="0"/>
              </a:rPr>
              <a:t>আবেদন</a:t>
            </a:r>
            <a:r>
              <a:rPr lang="en-US" sz="1200" dirty="0">
                <a:latin typeface="NikoshBAN" pitchFamily="2" charset="0"/>
                <a:cs typeface="NikoshBAN" pitchFamily="2" charset="0"/>
              </a:rPr>
              <a:t> </a:t>
            </a:r>
            <a:r>
              <a:rPr lang="en-US" sz="1200" dirty="0" err="1">
                <a:latin typeface="NikoshBAN" pitchFamily="2" charset="0"/>
                <a:cs typeface="NikoshBAN" pitchFamily="2" charset="0"/>
              </a:rPr>
              <a:t>ফরম</a:t>
            </a:r>
            <a:r>
              <a:rPr lang="en-US" sz="1200" dirty="0">
                <a:latin typeface="NikoshBAN" pitchFamily="2" charset="0"/>
                <a:cs typeface="NikoshBAN" pitchFamily="2" charset="0"/>
              </a:rPr>
              <a:t>।</a:t>
            </a:r>
          </a:p>
          <a:p>
            <a:r>
              <a:rPr lang="en-US" sz="1200" dirty="0">
                <a:latin typeface="NikoshBAN" pitchFamily="2" charset="0"/>
                <a:cs typeface="NikoshBAN" pitchFamily="2" charset="0"/>
              </a:rPr>
              <a:t>১.আবেদনকারীর </a:t>
            </a:r>
            <a:r>
              <a:rPr lang="en-US" sz="1200" dirty="0" err="1">
                <a:latin typeface="NikoshBAN" pitchFamily="2" charset="0"/>
                <a:cs typeface="NikoshBAN" pitchFamily="2" charset="0"/>
              </a:rPr>
              <a:t>নাম</a:t>
            </a:r>
            <a:r>
              <a:rPr lang="en-US" sz="1200" dirty="0">
                <a:latin typeface="NikoshBAN" pitchFamily="2" charset="0"/>
                <a:cs typeface="NikoshBAN" pitchFamily="2" charset="0"/>
              </a:rPr>
              <a:t> :----------------------------------</a:t>
            </a:r>
          </a:p>
          <a:p>
            <a:r>
              <a:rPr lang="en-US" sz="1200" dirty="0">
                <a:latin typeface="NikoshBAN" pitchFamily="2" charset="0"/>
                <a:cs typeface="NikoshBAN" pitchFamily="2" charset="0"/>
              </a:rPr>
              <a:t>২. </a:t>
            </a:r>
            <a:r>
              <a:rPr lang="en-US" sz="1200" dirty="0" err="1">
                <a:latin typeface="NikoshBAN" pitchFamily="2" charset="0"/>
                <a:cs typeface="NikoshBAN" pitchFamily="2" charset="0"/>
              </a:rPr>
              <a:t>পিতা</a:t>
            </a:r>
            <a:r>
              <a:rPr lang="en-US" sz="1200" dirty="0">
                <a:latin typeface="NikoshBAN" pitchFamily="2" charset="0"/>
                <a:cs typeface="NikoshBAN" pitchFamily="2" charset="0"/>
              </a:rPr>
              <a:t>/</a:t>
            </a:r>
            <a:r>
              <a:rPr lang="en-US" sz="1200" dirty="0" err="1">
                <a:latin typeface="NikoshBAN" pitchFamily="2" charset="0"/>
                <a:cs typeface="NikoshBAN" pitchFamily="2" charset="0"/>
              </a:rPr>
              <a:t>স্বামীর</a:t>
            </a:r>
            <a:r>
              <a:rPr lang="en-US" sz="1200" dirty="0">
                <a:latin typeface="NikoshBAN" pitchFamily="2" charset="0"/>
                <a:cs typeface="NikoshBAN" pitchFamily="2" charset="0"/>
              </a:rPr>
              <a:t> </a:t>
            </a:r>
            <a:r>
              <a:rPr lang="en-US" sz="1200" dirty="0" err="1">
                <a:latin typeface="NikoshBAN" pitchFamily="2" charset="0"/>
                <a:cs typeface="NikoshBAN" pitchFamily="2" charset="0"/>
              </a:rPr>
              <a:t>নাম</a:t>
            </a:r>
            <a:r>
              <a:rPr lang="en-US" sz="1200" dirty="0">
                <a:latin typeface="NikoshBAN" pitchFamily="2" charset="0"/>
                <a:cs typeface="NikoshBAN" pitchFamily="2" charset="0"/>
              </a:rPr>
              <a:t> :--------------------------------------</a:t>
            </a:r>
          </a:p>
          <a:p>
            <a:r>
              <a:rPr lang="en-US" sz="1200" dirty="0">
                <a:latin typeface="NikoshBAN" pitchFamily="2" charset="0"/>
                <a:cs typeface="NikoshBAN" pitchFamily="2" charset="0"/>
              </a:rPr>
              <a:t>৩. </a:t>
            </a:r>
            <a:r>
              <a:rPr lang="en-US" sz="1200" dirty="0" err="1">
                <a:latin typeface="NikoshBAN" pitchFamily="2" charset="0"/>
                <a:cs typeface="NikoshBAN" pitchFamily="2" charset="0"/>
              </a:rPr>
              <a:t>মাতার</a:t>
            </a:r>
            <a:r>
              <a:rPr lang="en-US" sz="1200" dirty="0">
                <a:latin typeface="NikoshBAN" pitchFamily="2" charset="0"/>
                <a:cs typeface="NikoshBAN" pitchFamily="2" charset="0"/>
              </a:rPr>
              <a:t> </a:t>
            </a:r>
            <a:r>
              <a:rPr lang="en-US" sz="1200" dirty="0" err="1">
                <a:latin typeface="NikoshBAN" pitchFamily="2" charset="0"/>
                <a:cs typeface="NikoshBAN" pitchFamily="2" charset="0"/>
              </a:rPr>
              <a:t>নাম</a:t>
            </a:r>
            <a:r>
              <a:rPr lang="en-US" sz="1200" dirty="0">
                <a:latin typeface="NikoshBAN" pitchFamily="2" charset="0"/>
                <a:cs typeface="NikoshBAN" pitchFamily="2" charset="0"/>
              </a:rPr>
              <a:t> : -------------------------------------------</a:t>
            </a:r>
          </a:p>
          <a:p>
            <a:r>
              <a:rPr lang="en-US" sz="1200" dirty="0">
                <a:latin typeface="NikoshBAN" pitchFamily="2" charset="0"/>
                <a:cs typeface="NikoshBAN" pitchFamily="2" charset="0"/>
              </a:rPr>
              <a:t>৪. </a:t>
            </a:r>
            <a:r>
              <a:rPr lang="en-US" sz="1200" dirty="0" err="1">
                <a:latin typeface="NikoshBAN" pitchFamily="2" charset="0"/>
                <a:cs typeface="NikoshBAN" pitchFamily="2" charset="0"/>
              </a:rPr>
              <a:t>আবেদনকারীর</a:t>
            </a:r>
            <a:r>
              <a:rPr lang="en-US" sz="1200" dirty="0">
                <a:latin typeface="NikoshBAN" pitchFamily="2" charset="0"/>
                <a:cs typeface="NikoshBAN" pitchFamily="2" charset="0"/>
              </a:rPr>
              <a:t> </a:t>
            </a:r>
            <a:r>
              <a:rPr lang="en-US" sz="1200" dirty="0" err="1">
                <a:latin typeface="NikoshBAN" pitchFamily="2" charset="0"/>
                <a:cs typeface="NikoshBAN" pitchFamily="2" charset="0"/>
              </a:rPr>
              <a:t>ঠিকানা</a:t>
            </a:r>
            <a:r>
              <a:rPr lang="en-US" sz="1200" dirty="0">
                <a:latin typeface="NikoshBAN" pitchFamily="2" charset="0"/>
                <a:cs typeface="NikoshBAN" pitchFamily="2" charset="0"/>
              </a:rPr>
              <a:t> : ---------------------------------</a:t>
            </a:r>
          </a:p>
          <a:p>
            <a:r>
              <a:rPr lang="en-US" sz="1200" dirty="0">
                <a:latin typeface="NikoshBAN" pitchFamily="2" charset="0"/>
                <a:cs typeface="NikoshBAN" pitchFamily="2" charset="0"/>
              </a:rPr>
              <a:t>৫. </a:t>
            </a:r>
            <a:r>
              <a:rPr lang="en-US" sz="1200" dirty="0" err="1">
                <a:latin typeface="NikoshBAN" pitchFamily="2" charset="0"/>
                <a:cs typeface="NikoshBAN" pitchFamily="2" charset="0"/>
              </a:rPr>
              <a:t>ব্যবসায়</a:t>
            </a:r>
            <a:r>
              <a:rPr lang="en-US" sz="1200" dirty="0">
                <a:latin typeface="NikoshBAN" pitchFamily="2" charset="0"/>
                <a:cs typeface="NikoshBAN" pitchFamily="2" charset="0"/>
              </a:rPr>
              <a:t> </a:t>
            </a:r>
            <a:r>
              <a:rPr lang="en-US" sz="1200" dirty="0" err="1">
                <a:latin typeface="NikoshBAN" pitchFamily="2" charset="0"/>
                <a:cs typeface="NikoshBAN" pitchFamily="2" charset="0"/>
              </a:rPr>
              <a:t>প্রতিষ্ঠান</a:t>
            </a:r>
            <a:r>
              <a:rPr lang="en-US" sz="1200" dirty="0">
                <a:latin typeface="NikoshBAN" pitchFamily="2" charset="0"/>
                <a:cs typeface="NikoshBAN" pitchFamily="2" charset="0"/>
              </a:rPr>
              <a:t>/</a:t>
            </a:r>
            <a:r>
              <a:rPr lang="en-US" sz="1200" dirty="0" err="1">
                <a:latin typeface="NikoshBAN" pitchFamily="2" charset="0"/>
                <a:cs typeface="NikoshBAN" pitchFamily="2" charset="0"/>
              </a:rPr>
              <a:t>কারখানা</a:t>
            </a:r>
            <a:r>
              <a:rPr lang="en-US" sz="1200" dirty="0">
                <a:latin typeface="NikoshBAN" pitchFamily="2" charset="0"/>
                <a:cs typeface="NikoshBAN" pitchFamily="2" charset="0"/>
              </a:rPr>
              <a:t>/</a:t>
            </a:r>
            <a:r>
              <a:rPr lang="en-US" sz="1200" dirty="0" err="1">
                <a:latin typeface="NikoshBAN" pitchFamily="2" charset="0"/>
                <a:cs typeface="NikoshBAN" pitchFamily="2" charset="0"/>
              </a:rPr>
              <a:t>কোম্পানীর</a:t>
            </a:r>
            <a:r>
              <a:rPr lang="en-US" sz="1200" dirty="0">
                <a:latin typeface="NikoshBAN" pitchFamily="2" charset="0"/>
                <a:cs typeface="NikoshBAN" pitchFamily="2" charset="0"/>
              </a:rPr>
              <a:t> </a:t>
            </a:r>
            <a:r>
              <a:rPr lang="en-US" sz="1200" dirty="0" err="1">
                <a:latin typeface="NikoshBAN" pitchFamily="2" charset="0"/>
                <a:cs typeface="NikoshBAN" pitchFamily="2" charset="0"/>
              </a:rPr>
              <a:t>নাম</a:t>
            </a:r>
            <a:r>
              <a:rPr lang="en-US" sz="1200" dirty="0">
                <a:latin typeface="NikoshBAN" pitchFamily="2" charset="0"/>
                <a:cs typeface="NikoshBAN" pitchFamily="2" charset="0"/>
              </a:rPr>
              <a:t> : ------------</a:t>
            </a:r>
          </a:p>
          <a:p>
            <a:r>
              <a:rPr lang="en-US" sz="1200" dirty="0">
                <a:latin typeface="NikoshBAN" pitchFamily="2" charset="0"/>
                <a:cs typeface="NikoshBAN" pitchFamily="2" charset="0"/>
              </a:rPr>
              <a:t>৬. </a:t>
            </a:r>
            <a:r>
              <a:rPr lang="en-US" sz="1200" dirty="0" err="1">
                <a:latin typeface="NikoshBAN" pitchFamily="2" charset="0"/>
                <a:cs typeface="NikoshBAN" pitchFamily="2" charset="0"/>
              </a:rPr>
              <a:t>ব্যবসায়</a:t>
            </a:r>
            <a:r>
              <a:rPr lang="en-US" sz="1200" dirty="0">
                <a:latin typeface="NikoshBAN" pitchFamily="2" charset="0"/>
                <a:cs typeface="NikoshBAN" pitchFamily="2" charset="0"/>
              </a:rPr>
              <a:t> </a:t>
            </a:r>
            <a:r>
              <a:rPr lang="en-US" sz="1200" dirty="0" err="1">
                <a:latin typeface="NikoshBAN" pitchFamily="2" charset="0"/>
                <a:cs typeface="NikoshBAN" pitchFamily="2" charset="0"/>
              </a:rPr>
              <a:t>প্রতিষ্ঠান</a:t>
            </a:r>
            <a:r>
              <a:rPr lang="en-US" sz="1200" dirty="0">
                <a:latin typeface="NikoshBAN" pitchFamily="2" charset="0"/>
                <a:cs typeface="NikoshBAN" pitchFamily="2" charset="0"/>
              </a:rPr>
              <a:t>/</a:t>
            </a:r>
            <a:r>
              <a:rPr lang="en-US" sz="1200" dirty="0" err="1">
                <a:latin typeface="NikoshBAN" pitchFamily="2" charset="0"/>
                <a:cs typeface="NikoshBAN" pitchFamily="2" charset="0"/>
              </a:rPr>
              <a:t>কারখানা</a:t>
            </a:r>
            <a:r>
              <a:rPr lang="en-US" sz="1200" dirty="0">
                <a:latin typeface="NikoshBAN" pitchFamily="2" charset="0"/>
                <a:cs typeface="NikoshBAN" pitchFamily="2" charset="0"/>
              </a:rPr>
              <a:t>/</a:t>
            </a:r>
            <a:r>
              <a:rPr lang="en-US" sz="1200" dirty="0" err="1">
                <a:latin typeface="NikoshBAN" pitchFamily="2" charset="0"/>
                <a:cs typeface="NikoshBAN" pitchFamily="2" charset="0"/>
              </a:rPr>
              <a:t>কোম্পানীর</a:t>
            </a:r>
            <a:r>
              <a:rPr lang="en-US" sz="1200" dirty="0">
                <a:latin typeface="NikoshBAN" pitchFamily="2" charset="0"/>
                <a:cs typeface="NikoshBAN" pitchFamily="2" charset="0"/>
              </a:rPr>
              <a:t> </a:t>
            </a:r>
            <a:r>
              <a:rPr lang="en-US" sz="1200" dirty="0" err="1">
                <a:latin typeface="NikoshBAN" pitchFamily="2" charset="0"/>
                <a:cs typeface="NikoshBAN" pitchFamily="2" charset="0"/>
              </a:rPr>
              <a:t>ঠিকানা</a:t>
            </a:r>
            <a:r>
              <a:rPr lang="en-US" sz="1200" dirty="0">
                <a:latin typeface="NikoshBAN" pitchFamily="2" charset="0"/>
                <a:cs typeface="NikoshBAN" pitchFamily="2" charset="0"/>
              </a:rPr>
              <a:t> : -------</a:t>
            </a:r>
          </a:p>
          <a:p>
            <a:r>
              <a:rPr lang="en-US" sz="1200" dirty="0">
                <a:latin typeface="NikoshBAN" pitchFamily="2" charset="0"/>
                <a:cs typeface="NikoshBAN" pitchFamily="2" charset="0"/>
              </a:rPr>
              <a:t>৭. </a:t>
            </a:r>
            <a:r>
              <a:rPr lang="en-US" sz="1200" dirty="0" err="1">
                <a:latin typeface="NikoshBAN" pitchFamily="2" charset="0"/>
                <a:cs typeface="NikoshBAN" pitchFamily="2" charset="0"/>
              </a:rPr>
              <a:t>প্রতিষ্ঠান</a:t>
            </a:r>
            <a:r>
              <a:rPr lang="en-US" sz="1200" dirty="0">
                <a:latin typeface="NikoshBAN" pitchFamily="2" charset="0"/>
                <a:cs typeface="NikoshBAN" pitchFamily="2" charset="0"/>
              </a:rPr>
              <a:t>/</a:t>
            </a:r>
            <a:r>
              <a:rPr lang="en-US" sz="1200" dirty="0" err="1">
                <a:latin typeface="NikoshBAN" pitchFamily="2" charset="0"/>
                <a:cs typeface="NikoshBAN" pitchFamily="2" charset="0"/>
              </a:rPr>
              <a:t>কোম্পানীটি</a:t>
            </a:r>
            <a:r>
              <a:rPr lang="en-US" sz="1200" dirty="0">
                <a:latin typeface="NikoshBAN" pitchFamily="2" charset="0"/>
                <a:cs typeface="NikoshBAN" pitchFamily="2" charset="0"/>
              </a:rPr>
              <a:t> </a:t>
            </a:r>
            <a:r>
              <a:rPr lang="en-US" sz="1200" dirty="0" err="1">
                <a:latin typeface="NikoshBAN" pitchFamily="2" charset="0"/>
                <a:cs typeface="NikoshBAN" pitchFamily="2" charset="0"/>
              </a:rPr>
              <a:t>সীমাবদ্ধ</a:t>
            </a:r>
            <a:r>
              <a:rPr lang="en-US" sz="1200" dirty="0">
                <a:latin typeface="NikoshBAN" pitchFamily="2" charset="0"/>
                <a:cs typeface="NikoshBAN" pitchFamily="2" charset="0"/>
              </a:rPr>
              <a:t>/ </a:t>
            </a:r>
            <a:r>
              <a:rPr lang="en-US" sz="1200" dirty="0" err="1">
                <a:latin typeface="NikoshBAN" pitchFamily="2" charset="0"/>
                <a:cs typeface="NikoshBAN" pitchFamily="2" charset="0"/>
              </a:rPr>
              <a:t>লিমিটেড</a:t>
            </a:r>
            <a:r>
              <a:rPr lang="en-US" sz="1200" dirty="0">
                <a:latin typeface="NikoshBAN" pitchFamily="2" charset="0"/>
                <a:cs typeface="NikoshBAN" pitchFamily="2" charset="0"/>
              </a:rPr>
              <a:t> </a:t>
            </a:r>
            <a:r>
              <a:rPr lang="en-US" sz="1200" dirty="0" err="1">
                <a:latin typeface="NikoshBAN" pitchFamily="2" charset="0"/>
                <a:cs typeface="NikoshBAN" pitchFamily="2" charset="0"/>
              </a:rPr>
              <a:t>কীনা</a:t>
            </a:r>
            <a:r>
              <a:rPr lang="en-US" sz="1200" dirty="0">
                <a:latin typeface="NikoshBAN" pitchFamily="2" charset="0"/>
                <a:cs typeface="NikoshBAN" pitchFamily="2" charset="0"/>
              </a:rPr>
              <a:t>? </a:t>
            </a:r>
            <a:r>
              <a:rPr lang="en-US" sz="1200" dirty="0" err="1">
                <a:latin typeface="NikoshBAN" pitchFamily="2" charset="0"/>
                <a:cs typeface="NikoshBAN" pitchFamily="2" charset="0"/>
              </a:rPr>
              <a:t>হলে</a:t>
            </a:r>
            <a:r>
              <a:rPr lang="en-US" sz="1200" dirty="0">
                <a:latin typeface="NikoshBAN" pitchFamily="2" charset="0"/>
                <a:cs typeface="NikoshBAN" pitchFamily="2" charset="0"/>
              </a:rPr>
              <a:t> </a:t>
            </a:r>
            <a:r>
              <a:rPr lang="en-US" sz="1200" dirty="0" err="1">
                <a:latin typeface="NikoshBAN" pitchFamily="2" charset="0"/>
                <a:cs typeface="NikoshBAN" pitchFamily="2" charset="0"/>
              </a:rPr>
              <a:t>মেমোরেন্ডাম</a:t>
            </a:r>
            <a:r>
              <a:rPr lang="en-US" sz="1200" dirty="0">
                <a:latin typeface="NikoshBAN" pitchFamily="2" charset="0"/>
                <a:cs typeface="NikoshBAN" pitchFamily="2" charset="0"/>
              </a:rPr>
              <a:t> </a:t>
            </a:r>
            <a:r>
              <a:rPr lang="en-US" sz="1200" dirty="0" err="1">
                <a:latin typeface="NikoshBAN" pitchFamily="2" charset="0"/>
                <a:cs typeface="NikoshBAN" pitchFamily="2" charset="0"/>
              </a:rPr>
              <a:t>অব</a:t>
            </a:r>
            <a:r>
              <a:rPr lang="en-US" sz="1200" dirty="0">
                <a:latin typeface="NikoshBAN" pitchFamily="2" charset="0"/>
                <a:cs typeface="NikoshBAN" pitchFamily="2" charset="0"/>
              </a:rPr>
              <a:t> </a:t>
            </a:r>
            <a:r>
              <a:rPr lang="en-US" sz="1200" dirty="0" err="1">
                <a:latin typeface="NikoshBAN" pitchFamily="2" charset="0"/>
                <a:cs typeface="NikoshBAN" pitchFamily="2" charset="0"/>
              </a:rPr>
              <a:t>আর্টিকেল</a:t>
            </a:r>
            <a:r>
              <a:rPr lang="en-US" sz="1200" dirty="0">
                <a:latin typeface="NikoshBAN" pitchFamily="2" charset="0"/>
                <a:cs typeface="NikoshBAN" pitchFamily="2" charset="0"/>
              </a:rPr>
              <a:t> ও </a:t>
            </a:r>
            <a:r>
              <a:rPr lang="en-US" sz="1200" dirty="0" err="1">
                <a:latin typeface="NikoshBAN" pitchFamily="2" charset="0"/>
                <a:cs typeface="NikoshBAN" pitchFamily="2" charset="0"/>
              </a:rPr>
              <a:t>ব্যালেন্স</a:t>
            </a:r>
            <a:r>
              <a:rPr lang="en-US" sz="1200" dirty="0">
                <a:latin typeface="NikoshBAN" pitchFamily="2" charset="0"/>
                <a:cs typeface="NikoshBAN" pitchFamily="2" charset="0"/>
              </a:rPr>
              <a:t> </a:t>
            </a:r>
            <a:r>
              <a:rPr lang="en-US" sz="1200" dirty="0" err="1">
                <a:latin typeface="NikoshBAN" pitchFamily="2" charset="0"/>
                <a:cs typeface="NikoshBAN" pitchFamily="2" charset="0"/>
              </a:rPr>
              <a:t>শীট</a:t>
            </a:r>
            <a:r>
              <a:rPr lang="en-US" sz="1200" dirty="0">
                <a:latin typeface="NikoshBAN" pitchFamily="2" charset="0"/>
                <a:cs typeface="NikoshBAN" pitchFamily="2" charset="0"/>
              </a:rPr>
              <a:t> </a:t>
            </a:r>
            <a:r>
              <a:rPr lang="en-US" sz="1200" dirty="0" err="1">
                <a:latin typeface="NikoshBAN" pitchFamily="2" charset="0"/>
                <a:cs typeface="NikoshBAN" pitchFamily="2" charset="0"/>
              </a:rPr>
              <a:t>দাখিল</a:t>
            </a:r>
            <a:r>
              <a:rPr lang="en-US" sz="1200" dirty="0">
                <a:latin typeface="NikoshBAN" pitchFamily="2" charset="0"/>
                <a:cs typeface="NikoshBAN" pitchFamily="2" charset="0"/>
              </a:rPr>
              <a:t> </a:t>
            </a:r>
            <a:r>
              <a:rPr lang="en-US" sz="1200" dirty="0" err="1">
                <a:latin typeface="NikoshBAN" pitchFamily="2" charset="0"/>
                <a:cs typeface="NikoshBAN" pitchFamily="2" charset="0"/>
              </a:rPr>
              <a:t>করতে</a:t>
            </a:r>
            <a:r>
              <a:rPr lang="en-US" sz="1200" dirty="0">
                <a:latin typeface="NikoshBAN" pitchFamily="2" charset="0"/>
                <a:cs typeface="NikoshBAN" pitchFamily="2" charset="0"/>
              </a:rPr>
              <a:t> </a:t>
            </a:r>
            <a:r>
              <a:rPr lang="en-US" sz="1200" dirty="0" err="1">
                <a:latin typeface="NikoshBAN" pitchFamily="2" charset="0"/>
                <a:cs typeface="NikoshBAN" pitchFamily="2" charset="0"/>
              </a:rPr>
              <a:t>হবে</a:t>
            </a:r>
            <a:r>
              <a:rPr lang="en-US" sz="1200" dirty="0">
                <a:latin typeface="NikoshBAN" pitchFamily="2" charset="0"/>
                <a:cs typeface="NikoshBAN" pitchFamily="2" charset="0"/>
              </a:rPr>
              <a:t>।</a:t>
            </a:r>
          </a:p>
          <a:p>
            <a:r>
              <a:rPr lang="en-US" sz="1200" dirty="0">
                <a:latin typeface="NikoshBAN" pitchFamily="2" charset="0"/>
                <a:cs typeface="NikoshBAN" pitchFamily="2" charset="0"/>
              </a:rPr>
              <a:t>৮. </a:t>
            </a:r>
            <a:r>
              <a:rPr lang="en-US" sz="1200" dirty="0" err="1">
                <a:latin typeface="NikoshBAN" pitchFamily="2" charset="0"/>
                <a:cs typeface="NikoshBAN" pitchFamily="2" charset="0"/>
              </a:rPr>
              <a:t>অনুমোদিত</a:t>
            </a:r>
            <a:r>
              <a:rPr lang="en-US" sz="1200" dirty="0">
                <a:latin typeface="NikoshBAN" pitchFamily="2" charset="0"/>
                <a:cs typeface="NikoshBAN" pitchFamily="2" charset="0"/>
              </a:rPr>
              <a:t>/</a:t>
            </a:r>
            <a:r>
              <a:rPr lang="en-US" sz="1200" dirty="0" err="1">
                <a:latin typeface="NikoshBAN" pitchFamily="2" charset="0"/>
                <a:cs typeface="NikoshBAN" pitchFamily="2" charset="0"/>
              </a:rPr>
              <a:t>পরিশোধিত</a:t>
            </a:r>
            <a:r>
              <a:rPr lang="en-US" sz="1200" dirty="0">
                <a:latin typeface="NikoshBAN" pitchFamily="2" charset="0"/>
                <a:cs typeface="NikoshBAN" pitchFamily="2" charset="0"/>
              </a:rPr>
              <a:t> </a:t>
            </a:r>
            <a:r>
              <a:rPr lang="en-US" sz="1200" dirty="0" err="1">
                <a:latin typeface="NikoshBAN" pitchFamily="2" charset="0"/>
                <a:cs typeface="NikoshBAN" pitchFamily="2" charset="0"/>
              </a:rPr>
              <a:t>মূলধন</a:t>
            </a:r>
            <a:r>
              <a:rPr lang="en-US" sz="1200" dirty="0">
                <a:latin typeface="NikoshBAN" pitchFamily="2" charset="0"/>
                <a:cs typeface="NikoshBAN" pitchFamily="2" charset="0"/>
              </a:rPr>
              <a:t> </a:t>
            </a:r>
            <a:r>
              <a:rPr lang="en-US" sz="1200" dirty="0" err="1">
                <a:latin typeface="NikoshBAN" pitchFamily="2" charset="0"/>
                <a:cs typeface="NikoshBAN" pitchFamily="2" charset="0"/>
              </a:rPr>
              <a:t>শুধুমাত্র</a:t>
            </a:r>
            <a:r>
              <a:rPr lang="en-US" sz="1200" dirty="0">
                <a:latin typeface="NikoshBAN" pitchFamily="2" charset="0"/>
                <a:cs typeface="NikoshBAN" pitchFamily="2" charset="0"/>
              </a:rPr>
              <a:t> </a:t>
            </a:r>
            <a:r>
              <a:rPr lang="en-US" sz="1200" dirty="0" err="1">
                <a:latin typeface="NikoshBAN" pitchFamily="2" charset="0"/>
                <a:cs typeface="NikoshBAN" pitchFamily="2" charset="0"/>
              </a:rPr>
              <a:t>লিমিটেড</a:t>
            </a:r>
            <a:r>
              <a:rPr lang="en-US" sz="1200" dirty="0">
                <a:latin typeface="NikoshBAN" pitchFamily="2" charset="0"/>
                <a:cs typeface="NikoshBAN" pitchFamily="2" charset="0"/>
              </a:rPr>
              <a:t> </a:t>
            </a:r>
            <a:r>
              <a:rPr lang="en-US" sz="1200" dirty="0" err="1">
                <a:latin typeface="NikoshBAN" pitchFamily="2" charset="0"/>
                <a:cs typeface="NikoshBAN" pitchFamily="2" charset="0"/>
              </a:rPr>
              <a:t>কোম্পানির</a:t>
            </a:r>
            <a:r>
              <a:rPr lang="en-US" sz="1200" dirty="0">
                <a:latin typeface="NikoshBAN" pitchFamily="2" charset="0"/>
                <a:cs typeface="NikoshBAN" pitchFamily="2" charset="0"/>
              </a:rPr>
              <a:t> </a:t>
            </a:r>
            <a:r>
              <a:rPr lang="en-US" sz="1200" dirty="0" err="1">
                <a:latin typeface="NikoshBAN" pitchFamily="2" charset="0"/>
                <a:cs typeface="NikoshBAN" pitchFamily="2" charset="0"/>
              </a:rPr>
              <a:t>জন্য</a:t>
            </a:r>
            <a:r>
              <a:rPr lang="en-US" sz="1200" dirty="0">
                <a:latin typeface="NikoshBAN" pitchFamily="2" charset="0"/>
                <a:cs typeface="NikoshBAN" pitchFamily="2" charset="0"/>
              </a:rPr>
              <a:t> </a:t>
            </a:r>
            <a:r>
              <a:rPr lang="en-US" sz="1200" dirty="0" err="1">
                <a:latin typeface="NikoshBAN" pitchFamily="2" charset="0"/>
                <a:cs typeface="NikoshBAN" pitchFamily="2" charset="0"/>
              </a:rPr>
              <a:t>প্রযোজ্য</a:t>
            </a:r>
            <a:endParaRPr lang="en-US" sz="1200" dirty="0">
              <a:latin typeface="NikoshBAN" pitchFamily="2" charset="0"/>
              <a:cs typeface="NikoshBAN" pitchFamily="2" charset="0"/>
            </a:endParaRPr>
          </a:p>
          <a:p>
            <a:r>
              <a:rPr lang="en-US" sz="1200" dirty="0">
                <a:latin typeface="NikoshBAN" pitchFamily="2" charset="0"/>
                <a:cs typeface="NikoshBAN" pitchFamily="2" charset="0"/>
              </a:rPr>
              <a:t>৯. </a:t>
            </a:r>
            <a:r>
              <a:rPr lang="en-US" sz="1200" dirty="0" err="1">
                <a:latin typeface="NikoshBAN" pitchFamily="2" charset="0"/>
                <a:cs typeface="NikoshBAN" pitchFamily="2" charset="0"/>
              </a:rPr>
              <a:t>আয়কর</a:t>
            </a:r>
            <a:r>
              <a:rPr lang="en-US" sz="1200" dirty="0">
                <a:latin typeface="NikoshBAN" pitchFamily="2" charset="0"/>
                <a:cs typeface="NikoshBAN" pitchFamily="2" charset="0"/>
              </a:rPr>
              <a:t> </a:t>
            </a:r>
            <a:r>
              <a:rPr lang="en-US" sz="1200" dirty="0" err="1">
                <a:latin typeface="NikoshBAN" pitchFamily="2" charset="0"/>
                <a:cs typeface="NikoshBAN" pitchFamily="2" charset="0"/>
              </a:rPr>
              <a:t>দেয়া</a:t>
            </a:r>
            <a:r>
              <a:rPr lang="en-US" sz="1200" dirty="0">
                <a:latin typeface="NikoshBAN" pitchFamily="2" charset="0"/>
                <a:cs typeface="NikoshBAN" pitchFamily="2" charset="0"/>
              </a:rPr>
              <a:t> </a:t>
            </a:r>
            <a:r>
              <a:rPr lang="en-US" sz="1200" dirty="0" err="1">
                <a:latin typeface="NikoshBAN" pitchFamily="2" charset="0"/>
                <a:cs typeface="NikoshBAN" pitchFamily="2" charset="0"/>
              </a:rPr>
              <a:t>হয়</a:t>
            </a:r>
            <a:r>
              <a:rPr lang="en-US" sz="1200" dirty="0">
                <a:latin typeface="NikoshBAN" pitchFamily="2" charset="0"/>
                <a:cs typeface="NikoshBAN" pitchFamily="2" charset="0"/>
              </a:rPr>
              <a:t> </a:t>
            </a:r>
            <a:r>
              <a:rPr lang="en-US" sz="1200" dirty="0" err="1">
                <a:latin typeface="NikoshBAN" pitchFamily="2" charset="0"/>
                <a:cs typeface="NikoshBAN" pitchFamily="2" charset="0"/>
              </a:rPr>
              <a:t>কীনা</a:t>
            </a:r>
            <a:r>
              <a:rPr lang="en-US" sz="1200" dirty="0">
                <a:latin typeface="NikoshBAN" pitchFamily="2" charset="0"/>
                <a:cs typeface="NikoshBAN" pitchFamily="2" charset="0"/>
              </a:rPr>
              <a:t>?</a:t>
            </a:r>
          </a:p>
          <a:p>
            <a:r>
              <a:rPr lang="en-US" sz="1200" dirty="0">
                <a:latin typeface="NikoshBAN" pitchFamily="2" charset="0"/>
                <a:cs typeface="NikoshBAN" pitchFamily="2" charset="0"/>
              </a:rPr>
              <a:t>১০. </a:t>
            </a:r>
            <a:r>
              <a:rPr lang="en-US" sz="1200" dirty="0" err="1">
                <a:latin typeface="NikoshBAN" pitchFamily="2" charset="0"/>
                <a:cs typeface="NikoshBAN" pitchFamily="2" charset="0"/>
              </a:rPr>
              <a:t>কর্মচারীর</a:t>
            </a:r>
            <a:r>
              <a:rPr lang="en-US" sz="1200" dirty="0">
                <a:latin typeface="NikoshBAN" pitchFamily="2" charset="0"/>
                <a:cs typeface="NikoshBAN" pitchFamily="2" charset="0"/>
              </a:rPr>
              <a:t> </a:t>
            </a:r>
            <a:r>
              <a:rPr lang="en-US" sz="1200" dirty="0" err="1">
                <a:latin typeface="NikoshBAN" pitchFamily="2" charset="0"/>
                <a:cs typeface="NikoshBAN" pitchFamily="2" charset="0"/>
              </a:rPr>
              <a:t>সংখ্যা</a:t>
            </a:r>
            <a:r>
              <a:rPr lang="en-US" sz="1200" dirty="0">
                <a:latin typeface="NikoshBAN" pitchFamily="2" charset="0"/>
                <a:cs typeface="NikoshBAN" pitchFamily="2" charset="0"/>
              </a:rPr>
              <a:t> :</a:t>
            </a:r>
          </a:p>
          <a:p>
            <a:r>
              <a:rPr lang="en-US" sz="1200" dirty="0">
                <a:latin typeface="NikoshBAN" pitchFamily="2" charset="0"/>
                <a:cs typeface="NikoshBAN" pitchFamily="2" charset="0"/>
              </a:rPr>
              <a:t>১১.কারখানার </a:t>
            </a:r>
            <a:r>
              <a:rPr lang="en-US" sz="1200" dirty="0" err="1">
                <a:latin typeface="NikoshBAN" pitchFamily="2" charset="0"/>
                <a:cs typeface="NikoshBAN" pitchFamily="2" charset="0"/>
              </a:rPr>
              <a:t>নকশা</a:t>
            </a:r>
            <a:endParaRPr lang="en-US" sz="1200" dirty="0">
              <a:latin typeface="NikoshBAN" pitchFamily="2" charset="0"/>
              <a:cs typeface="NikoshBAN" pitchFamily="2" charset="0"/>
            </a:endParaRPr>
          </a:p>
          <a:p>
            <a:r>
              <a:rPr lang="en-US" sz="1200" dirty="0">
                <a:latin typeface="NikoshBAN" pitchFamily="2" charset="0"/>
                <a:cs typeface="NikoshBAN" pitchFamily="2" charset="0"/>
              </a:rPr>
              <a:t>১২. </a:t>
            </a:r>
            <a:r>
              <a:rPr lang="en-US" sz="1200" dirty="0" err="1">
                <a:latin typeface="NikoshBAN" pitchFamily="2" charset="0"/>
                <a:cs typeface="NikoshBAN" pitchFamily="2" charset="0"/>
              </a:rPr>
              <a:t>কারখানার</a:t>
            </a:r>
            <a:r>
              <a:rPr lang="en-US" sz="1200" dirty="0">
                <a:latin typeface="NikoshBAN" pitchFamily="2" charset="0"/>
                <a:cs typeface="NikoshBAN" pitchFamily="2" charset="0"/>
              </a:rPr>
              <a:t>  </a:t>
            </a:r>
            <a:r>
              <a:rPr lang="en-US" sz="1200" dirty="0" err="1">
                <a:latin typeface="NikoshBAN" pitchFamily="2" charset="0"/>
                <a:cs typeface="NikoshBAN" pitchFamily="2" charset="0"/>
              </a:rPr>
              <a:t>আগের</a:t>
            </a:r>
            <a:r>
              <a:rPr lang="en-US" sz="1200" dirty="0">
                <a:latin typeface="NikoshBAN" pitchFamily="2" charset="0"/>
                <a:cs typeface="NikoshBAN" pitchFamily="2" charset="0"/>
              </a:rPr>
              <a:t> ও </a:t>
            </a:r>
            <a:r>
              <a:rPr lang="en-US" sz="1200" dirty="0" err="1">
                <a:latin typeface="NikoshBAN" pitchFamily="2" charset="0"/>
                <a:cs typeface="NikoshBAN" pitchFamily="2" charset="0"/>
              </a:rPr>
              <a:t>পাশের</a:t>
            </a:r>
            <a:r>
              <a:rPr lang="en-US" sz="1200" dirty="0">
                <a:latin typeface="NikoshBAN" pitchFamily="2" charset="0"/>
                <a:cs typeface="NikoshBAN" pitchFamily="2" charset="0"/>
              </a:rPr>
              <a:t> </a:t>
            </a:r>
            <a:r>
              <a:rPr lang="en-US" sz="1200" dirty="0" err="1">
                <a:latin typeface="NikoshBAN" pitchFamily="2" charset="0"/>
                <a:cs typeface="NikoshBAN" pitchFamily="2" charset="0"/>
              </a:rPr>
              <a:t>রাস্তা</a:t>
            </a:r>
            <a:r>
              <a:rPr lang="en-US" sz="1200" dirty="0">
                <a:latin typeface="NikoshBAN" pitchFamily="2" charset="0"/>
                <a:cs typeface="NikoshBAN" pitchFamily="2" charset="0"/>
              </a:rPr>
              <a:t> ও </a:t>
            </a:r>
            <a:r>
              <a:rPr lang="en-US" sz="1200" dirty="0" err="1">
                <a:latin typeface="NikoshBAN" pitchFamily="2" charset="0"/>
                <a:cs typeface="NikoshBAN" pitchFamily="2" charset="0"/>
              </a:rPr>
              <a:t>বসত</a:t>
            </a:r>
            <a:r>
              <a:rPr lang="en-US" sz="1200" dirty="0">
                <a:latin typeface="NikoshBAN" pitchFamily="2" charset="0"/>
                <a:cs typeface="NikoshBAN" pitchFamily="2" charset="0"/>
              </a:rPr>
              <a:t> </a:t>
            </a:r>
            <a:r>
              <a:rPr lang="en-US" sz="1200" dirty="0" err="1">
                <a:latin typeface="NikoshBAN" pitchFamily="2" charset="0"/>
                <a:cs typeface="NikoshBAN" pitchFamily="2" charset="0"/>
              </a:rPr>
              <a:t>বাড়ির</a:t>
            </a:r>
            <a:r>
              <a:rPr lang="en-US" sz="1200" dirty="0">
                <a:latin typeface="NikoshBAN" pitchFamily="2" charset="0"/>
                <a:cs typeface="NikoshBAN" pitchFamily="2" charset="0"/>
              </a:rPr>
              <a:t> </a:t>
            </a:r>
            <a:r>
              <a:rPr lang="en-US" sz="1200" dirty="0" err="1">
                <a:latin typeface="NikoshBAN" pitchFamily="2" charset="0"/>
                <a:cs typeface="NikoshBAN" pitchFamily="2" charset="0"/>
              </a:rPr>
              <a:t>অবস্থানের</a:t>
            </a:r>
            <a:r>
              <a:rPr lang="en-US" sz="1200" dirty="0">
                <a:latin typeface="NikoshBAN" pitchFamily="2" charset="0"/>
                <a:cs typeface="NikoshBAN" pitchFamily="2" charset="0"/>
              </a:rPr>
              <a:t> </a:t>
            </a:r>
            <a:r>
              <a:rPr lang="en-US" sz="1200" dirty="0" err="1">
                <a:latin typeface="NikoshBAN" pitchFamily="2" charset="0"/>
                <a:cs typeface="NikoshBAN" pitchFamily="2" charset="0"/>
              </a:rPr>
              <a:t>নকশা</a:t>
            </a:r>
            <a:r>
              <a:rPr lang="en-US" sz="1200" dirty="0">
                <a:latin typeface="NikoshBAN" pitchFamily="2" charset="0"/>
                <a:cs typeface="NikoshBAN" pitchFamily="2" charset="0"/>
              </a:rPr>
              <a:t> </a:t>
            </a:r>
          </a:p>
          <a:p>
            <a:r>
              <a:rPr lang="en-US" sz="1200" dirty="0">
                <a:latin typeface="NikoshBAN" pitchFamily="2" charset="0"/>
                <a:cs typeface="NikoshBAN" pitchFamily="2" charset="0"/>
              </a:rPr>
              <a:t>১৩. </a:t>
            </a:r>
            <a:r>
              <a:rPr lang="en-US" sz="1200" dirty="0" err="1">
                <a:latin typeface="NikoshBAN" pitchFamily="2" charset="0"/>
                <a:cs typeface="NikoshBAN" pitchFamily="2" charset="0"/>
              </a:rPr>
              <a:t>জ্বালানির</a:t>
            </a:r>
            <a:r>
              <a:rPr lang="en-US" sz="1200" dirty="0">
                <a:latin typeface="NikoshBAN" pitchFamily="2" charset="0"/>
                <a:cs typeface="NikoshBAN" pitchFamily="2" charset="0"/>
              </a:rPr>
              <a:t> </a:t>
            </a:r>
            <a:r>
              <a:rPr lang="en-US" sz="1200" dirty="0" err="1">
                <a:latin typeface="NikoshBAN" pitchFamily="2" charset="0"/>
                <a:cs typeface="NikoshBAN" pitchFamily="2" charset="0"/>
              </a:rPr>
              <a:t>ব্যবহার</a:t>
            </a:r>
            <a:r>
              <a:rPr lang="en-US" sz="1200" dirty="0">
                <a:latin typeface="NikoshBAN" pitchFamily="2" charset="0"/>
                <a:cs typeface="NikoshBAN" pitchFamily="2" charset="0"/>
              </a:rPr>
              <a:t> </a:t>
            </a:r>
            <a:r>
              <a:rPr lang="en-US" sz="1200" dirty="0" err="1">
                <a:latin typeface="NikoshBAN" pitchFamily="2" charset="0"/>
                <a:cs typeface="NikoshBAN" pitchFamily="2" charset="0"/>
              </a:rPr>
              <a:t>সম্পর্কিত</a:t>
            </a:r>
            <a:r>
              <a:rPr lang="en-US" sz="1200" dirty="0">
                <a:latin typeface="NikoshBAN" pitchFamily="2" charset="0"/>
                <a:cs typeface="NikoshBAN" pitchFamily="2" charset="0"/>
              </a:rPr>
              <a:t> </a:t>
            </a:r>
            <a:r>
              <a:rPr lang="en-US" sz="1200" dirty="0" err="1">
                <a:latin typeface="NikoshBAN" pitchFamily="2" charset="0"/>
                <a:cs typeface="NikoshBAN" pitchFamily="2" charset="0"/>
              </a:rPr>
              <a:t>তথ্য</a:t>
            </a:r>
            <a:r>
              <a:rPr lang="en-US" sz="1200" dirty="0">
                <a:latin typeface="NikoshBAN" pitchFamily="2" charset="0"/>
                <a:cs typeface="NikoshBAN" pitchFamily="2" charset="0"/>
              </a:rPr>
              <a:t> : -----</a:t>
            </a:r>
          </a:p>
          <a:p>
            <a:r>
              <a:rPr lang="en-US" sz="1200" dirty="0">
                <a:latin typeface="NikoshBAN" pitchFamily="2" charset="0"/>
                <a:cs typeface="NikoshBAN" pitchFamily="2" charset="0"/>
              </a:rPr>
              <a:t>১৪. </a:t>
            </a:r>
            <a:r>
              <a:rPr lang="en-US" sz="1200" dirty="0" err="1">
                <a:latin typeface="NikoshBAN" pitchFamily="2" charset="0"/>
                <a:cs typeface="NikoshBAN" pitchFamily="2" charset="0"/>
              </a:rPr>
              <a:t>কারখানার</a:t>
            </a:r>
            <a:r>
              <a:rPr lang="en-US" sz="1200" dirty="0">
                <a:latin typeface="NikoshBAN" pitchFamily="2" charset="0"/>
                <a:cs typeface="NikoshBAN" pitchFamily="2" charset="0"/>
              </a:rPr>
              <a:t> </a:t>
            </a:r>
            <a:r>
              <a:rPr lang="en-US" sz="1200" dirty="0" err="1">
                <a:latin typeface="NikoshBAN" pitchFamily="2" charset="0"/>
                <a:cs typeface="NikoshBAN" pitchFamily="2" charset="0"/>
              </a:rPr>
              <a:t>উৎপাদিত</a:t>
            </a:r>
            <a:r>
              <a:rPr lang="en-US" sz="1200" dirty="0">
                <a:latin typeface="NikoshBAN" pitchFamily="2" charset="0"/>
                <a:cs typeface="NikoshBAN" pitchFamily="2" charset="0"/>
              </a:rPr>
              <a:t> </a:t>
            </a:r>
            <a:r>
              <a:rPr lang="en-US" sz="1200" dirty="0" err="1">
                <a:latin typeface="NikoshBAN" pitchFamily="2" charset="0"/>
                <a:cs typeface="NikoshBAN" pitchFamily="2" charset="0"/>
              </a:rPr>
              <a:t>দ্রব্যের</a:t>
            </a:r>
            <a:r>
              <a:rPr lang="en-US" sz="1200" dirty="0">
                <a:latin typeface="NikoshBAN" pitchFamily="2" charset="0"/>
                <a:cs typeface="NikoshBAN" pitchFamily="2" charset="0"/>
              </a:rPr>
              <a:t> </a:t>
            </a:r>
            <a:r>
              <a:rPr lang="en-US" sz="1200" dirty="0" err="1">
                <a:latin typeface="NikoshBAN" pitchFamily="2" charset="0"/>
                <a:cs typeface="NikoshBAN" pitchFamily="2" charset="0"/>
              </a:rPr>
              <a:t>ধরণ</a:t>
            </a:r>
            <a:r>
              <a:rPr lang="en-US" sz="1200" dirty="0">
                <a:latin typeface="NikoshBAN" pitchFamily="2" charset="0"/>
                <a:cs typeface="NikoshBAN" pitchFamily="2" charset="0"/>
              </a:rPr>
              <a:t> : -----------</a:t>
            </a:r>
          </a:p>
          <a:p>
            <a:r>
              <a:rPr lang="en-US" sz="1200" dirty="0">
                <a:latin typeface="NikoshBAN" pitchFamily="2" charset="0"/>
                <a:cs typeface="NikoshBAN" pitchFamily="2" charset="0"/>
              </a:rPr>
              <a:t>১৫. </a:t>
            </a:r>
            <a:r>
              <a:rPr lang="en-US" sz="1200" dirty="0" err="1">
                <a:latin typeface="NikoshBAN" pitchFamily="2" charset="0"/>
                <a:cs typeface="NikoshBAN" pitchFamily="2" charset="0"/>
              </a:rPr>
              <a:t>ট্যাক্সের</a:t>
            </a:r>
            <a:r>
              <a:rPr lang="en-US" sz="1200" dirty="0">
                <a:latin typeface="NikoshBAN" pitchFamily="2" charset="0"/>
                <a:cs typeface="NikoshBAN" pitchFamily="2" charset="0"/>
              </a:rPr>
              <a:t> </a:t>
            </a:r>
            <a:r>
              <a:rPr lang="en-US" sz="1200" dirty="0" err="1">
                <a:latin typeface="NikoshBAN" pitchFamily="2" charset="0"/>
                <a:cs typeface="NikoshBAN" pitchFamily="2" charset="0"/>
              </a:rPr>
              <a:t>রশিদ</a:t>
            </a:r>
            <a:r>
              <a:rPr lang="en-US" sz="1200" dirty="0">
                <a:latin typeface="NikoshBAN" pitchFamily="2" charset="0"/>
                <a:cs typeface="NikoshBAN" pitchFamily="2" charset="0"/>
              </a:rPr>
              <a:t> ----</a:t>
            </a:r>
          </a:p>
          <a:p>
            <a:r>
              <a:rPr lang="en-US" sz="1200" dirty="0" err="1">
                <a:latin typeface="NikoshBAN" pitchFamily="2" charset="0"/>
                <a:cs typeface="NikoshBAN" pitchFamily="2" charset="0"/>
              </a:rPr>
              <a:t>আমি</a:t>
            </a:r>
            <a:r>
              <a:rPr lang="en-US" sz="1200" dirty="0">
                <a:latin typeface="NikoshBAN" pitchFamily="2" charset="0"/>
                <a:cs typeface="NikoshBAN" pitchFamily="2" charset="0"/>
              </a:rPr>
              <a:t> </a:t>
            </a:r>
            <a:r>
              <a:rPr lang="en-US" sz="1200" dirty="0" err="1">
                <a:latin typeface="NikoshBAN" pitchFamily="2" charset="0"/>
                <a:cs typeface="NikoshBAN" pitchFamily="2" charset="0"/>
              </a:rPr>
              <a:t>নিম্ন</a:t>
            </a:r>
            <a:r>
              <a:rPr lang="en-US" sz="1200" dirty="0">
                <a:latin typeface="NikoshBAN" pitchFamily="2" charset="0"/>
                <a:cs typeface="NikoshBAN" pitchFamily="2" charset="0"/>
              </a:rPr>
              <a:t> </a:t>
            </a:r>
            <a:r>
              <a:rPr lang="en-US" sz="1200" dirty="0" err="1">
                <a:latin typeface="NikoshBAN" pitchFamily="2" charset="0"/>
                <a:cs typeface="NikoshBAN" pitchFamily="2" charset="0"/>
              </a:rPr>
              <a:t>স্বাক্ষরকারী</a:t>
            </a:r>
            <a:r>
              <a:rPr lang="en-US" sz="1200" dirty="0">
                <a:latin typeface="NikoshBAN" pitchFamily="2" charset="0"/>
                <a:cs typeface="NikoshBAN" pitchFamily="2" charset="0"/>
              </a:rPr>
              <a:t> </a:t>
            </a:r>
            <a:r>
              <a:rPr lang="en-US" sz="1200" dirty="0" err="1">
                <a:latin typeface="NikoshBAN" pitchFamily="2" charset="0"/>
                <a:cs typeface="NikoshBAN" pitchFamily="2" charset="0"/>
              </a:rPr>
              <a:t>এই</a:t>
            </a:r>
            <a:r>
              <a:rPr lang="en-US" sz="1200" dirty="0">
                <a:latin typeface="NikoshBAN" pitchFamily="2" charset="0"/>
                <a:cs typeface="NikoshBAN" pitchFamily="2" charset="0"/>
              </a:rPr>
              <a:t> </a:t>
            </a:r>
            <a:r>
              <a:rPr lang="en-US" sz="1200" dirty="0" err="1">
                <a:latin typeface="NikoshBAN" pitchFamily="2" charset="0"/>
                <a:cs typeface="NikoshBAN" pitchFamily="2" charset="0"/>
              </a:rPr>
              <a:t>মর্মে</a:t>
            </a:r>
            <a:r>
              <a:rPr lang="en-US" sz="1200" dirty="0">
                <a:latin typeface="NikoshBAN" pitchFamily="2" charset="0"/>
                <a:cs typeface="NikoshBAN" pitchFamily="2" charset="0"/>
              </a:rPr>
              <a:t> </a:t>
            </a:r>
            <a:r>
              <a:rPr lang="en-US" sz="1200" dirty="0" err="1">
                <a:latin typeface="NikoshBAN" pitchFamily="2" charset="0"/>
                <a:cs typeface="NikoshBAN" pitchFamily="2" charset="0"/>
              </a:rPr>
              <a:t>ঘোষণা</a:t>
            </a:r>
            <a:r>
              <a:rPr lang="en-US" sz="1200" dirty="0">
                <a:latin typeface="NikoshBAN" pitchFamily="2" charset="0"/>
                <a:cs typeface="NikoshBAN" pitchFamily="2" charset="0"/>
              </a:rPr>
              <a:t> </a:t>
            </a:r>
            <a:r>
              <a:rPr lang="en-US" sz="1200" dirty="0" err="1">
                <a:latin typeface="NikoshBAN" pitchFamily="2" charset="0"/>
                <a:cs typeface="NikoshBAN" pitchFamily="2" charset="0"/>
              </a:rPr>
              <a:t>করছি</a:t>
            </a:r>
            <a:r>
              <a:rPr lang="en-US" sz="1200" dirty="0">
                <a:latin typeface="NikoshBAN" pitchFamily="2" charset="0"/>
                <a:cs typeface="NikoshBAN" pitchFamily="2" charset="0"/>
              </a:rPr>
              <a:t> </a:t>
            </a:r>
            <a:r>
              <a:rPr lang="en-US" sz="1200" dirty="0" err="1">
                <a:latin typeface="NikoshBAN" pitchFamily="2" charset="0"/>
                <a:cs typeface="NikoshBAN" pitchFamily="2" charset="0"/>
              </a:rPr>
              <a:t>যে</a:t>
            </a:r>
            <a:r>
              <a:rPr lang="en-US" sz="1200" dirty="0">
                <a:latin typeface="NikoshBAN" pitchFamily="2" charset="0"/>
                <a:cs typeface="NikoshBAN" pitchFamily="2" charset="0"/>
              </a:rPr>
              <a:t>, </a:t>
            </a:r>
            <a:r>
              <a:rPr lang="en-US" sz="1200" dirty="0" err="1">
                <a:latin typeface="NikoshBAN" pitchFamily="2" charset="0"/>
                <a:cs typeface="NikoshBAN" pitchFamily="2" charset="0"/>
              </a:rPr>
              <a:t>উল্লিখিত</a:t>
            </a:r>
            <a:r>
              <a:rPr lang="en-US" sz="1200" dirty="0">
                <a:latin typeface="NikoshBAN" pitchFamily="2" charset="0"/>
                <a:cs typeface="NikoshBAN" pitchFamily="2" charset="0"/>
              </a:rPr>
              <a:t> </a:t>
            </a:r>
            <a:r>
              <a:rPr lang="en-US" sz="1200" dirty="0" err="1">
                <a:latin typeface="NikoshBAN" pitchFamily="2" charset="0"/>
                <a:cs typeface="NikoshBAN" pitchFamily="2" charset="0"/>
              </a:rPr>
              <a:t>বিবরণী</a:t>
            </a:r>
            <a:r>
              <a:rPr lang="en-US" sz="1200" dirty="0">
                <a:latin typeface="NikoshBAN" pitchFamily="2" charset="0"/>
                <a:cs typeface="NikoshBAN" pitchFamily="2" charset="0"/>
              </a:rPr>
              <a:t> </a:t>
            </a:r>
            <a:r>
              <a:rPr lang="en-US" sz="1200" dirty="0" err="1">
                <a:latin typeface="NikoshBAN" pitchFamily="2" charset="0"/>
                <a:cs typeface="NikoshBAN" pitchFamily="2" charset="0"/>
              </a:rPr>
              <a:t>আমার</a:t>
            </a:r>
            <a:r>
              <a:rPr lang="en-US" sz="1200" dirty="0">
                <a:latin typeface="NikoshBAN" pitchFamily="2" charset="0"/>
                <a:cs typeface="NikoshBAN" pitchFamily="2" charset="0"/>
              </a:rPr>
              <a:t> </a:t>
            </a:r>
            <a:r>
              <a:rPr lang="en-US" sz="1200" dirty="0" err="1">
                <a:latin typeface="NikoshBAN" pitchFamily="2" charset="0"/>
                <a:cs typeface="NikoshBAN" pitchFamily="2" charset="0"/>
              </a:rPr>
              <a:t>জানা</a:t>
            </a:r>
            <a:r>
              <a:rPr lang="en-US" sz="1200" dirty="0">
                <a:latin typeface="NikoshBAN" pitchFamily="2" charset="0"/>
                <a:cs typeface="NikoshBAN" pitchFamily="2" charset="0"/>
              </a:rPr>
              <a:t> </a:t>
            </a:r>
            <a:r>
              <a:rPr lang="en-US" sz="1200" dirty="0" err="1">
                <a:latin typeface="NikoshBAN" pitchFamily="2" charset="0"/>
                <a:cs typeface="NikoshBAN" pitchFamily="2" charset="0"/>
              </a:rPr>
              <a:t>মতে</a:t>
            </a:r>
            <a:r>
              <a:rPr lang="en-US" sz="1200" dirty="0">
                <a:latin typeface="NikoshBAN" pitchFamily="2" charset="0"/>
                <a:cs typeface="NikoshBAN" pitchFamily="2" charset="0"/>
              </a:rPr>
              <a:t>  </a:t>
            </a:r>
            <a:r>
              <a:rPr lang="en-US" sz="1200" dirty="0" err="1">
                <a:latin typeface="NikoshBAN" pitchFamily="2" charset="0"/>
                <a:cs typeface="NikoshBAN" pitchFamily="2" charset="0"/>
              </a:rPr>
              <a:t>নির্ভুল</a:t>
            </a:r>
            <a:r>
              <a:rPr lang="en-US" sz="1200" dirty="0">
                <a:latin typeface="NikoshBAN" pitchFamily="2" charset="0"/>
                <a:cs typeface="NikoshBAN" pitchFamily="2" charset="0"/>
              </a:rPr>
              <a:t> </a:t>
            </a:r>
            <a:r>
              <a:rPr lang="en-US" sz="1200" dirty="0" err="1">
                <a:latin typeface="NikoshBAN" pitchFamily="2" charset="0"/>
                <a:cs typeface="NikoshBAN" pitchFamily="2" charset="0"/>
              </a:rPr>
              <a:t>এবং</a:t>
            </a:r>
            <a:r>
              <a:rPr lang="en-US" sz="1200" dirty="0">
                <a:latin typeface="NikoshBAN" pitchFamily="2" charset="0"/>
                <a:cs typeface="NikoshBAN" pitchFamily="2" charset="0"/>
              </a:rPr>
              <a:t> </a:t>
            </a:r>
            <a:r>
              <a:rPr lang="en-US" sz="1200" dirty="0" err="1">
                <a:latin typeface="NikoshBAN" pitchFamily="2" charset="0"/>
                <a:cs typeface="NikoshBAN" pitchFamily="2" charset="0"/>
              </a:rPr>
              <a:t>সত্য</a:t>
            </a:r>
            <a:r>
              <a:rPr lang="en-US" sz="1200" dirty="0">
                <a:latin typeface="NikoshBAN" pitchFamily="2" charset="0"/>
                <a:cs typeface="NikoshBAN" pitchFamily="2" charset="0"/>
              </a:rPr>
              <a:t>। </a:t>
            </a:r>
            <a:r>
              <a:rPr lang="en-US" sz="1200" dirty="0" err="1">
                <a:latin typeface="NikoshBAN" pitchFamily="2" charset="0"/>
                <a:cs typeface="NikoshBAN" pitchFamily="2" charset="0"/>
              </a:rPr>
              <a:t>উপরোক্ত</a:t>
            </a:r>
            <a:r>
              <a:rPr lang="en-US" sz="1200" dirty="0">
                <a:latin typeface="NikoshBAN" pitchFamily="2" charset="0"/>
                <a:cs typeface="NikoshBAN" pitchFamily="2" charset="0"/>
              </a:rPr>
              <a:t> </a:t>
            </a:r>
            <a:r>
              <a:rPr lang="en-US" sz="1200" dirty="0" err="1">
                <a:latin typeface="NikoshBAN" pitchFamily="2" charset="0"/>
                <a:cs typeface="NikoshBAN" pitchFamily="2" charset="0"/>
              </a:rPr>
              <a:t>বিবরণের</a:t>
            </a:r>
            <a:r>
              <a:rPr lang="en-US" sz="1200" dirty="0">
                <a:latin typeface="NikoshBAN" pitchFamily="2" charset="0"/>
                <a:cs typeface="NikoshBAN" pitchFamily="2" charset="0"/>
              </a:rPr>
              <a:t> </a:t>
            </a:r>
            <a:r>
              <a:rPr lang="en-US" sz="1200" dirty="0" err="1">
                <a:latin typeface="NikoshBAN" pitchFamily="2" charset="0"/>
                <a:cs typeface="NikoshBAN" pitchFamily="2" charset="0"/>
              </a:rPr>
              <a:t>মধ্যে</a:t>
            </a:r>
            <a:r>
              <a:rPr lang="en-US" sz="1200" dirty="0">
                <a:latin typeface="NikoshBAN" pitchFamily="2" charset="0"/>
                <a:cs typeface="NikoshBAN" pitchFamily="2" charset="0"/>
              </a:rPr>
              <a:t> </a:t>
            </a:r>
            <a:r>
              <a:rPr lang="en-US" sz="1200" dirty="0" err="1">
                <a:latin typeface="NikoshBAN" pitchFamily="2" charset="0"/>
                <a:cs typeface="NikoshBAN" pitchFamily="2" charset="0"/>
              </a:rPr>
              <a:t>কোনো</a:t>
            </a:r>
            <a:r>
              <a:rPr lang="en-US" sz="1200" dirty="0">
                <a:latin typeface="NikoshBAN" pitchFamily="2" charset="0"/>
                <a:cs typeface="NikoshBAN" pitchFamily="2" charset="0"/>
              </a:rPr>
              <a:t> </a:t>
            </a:r>
            <a:r>
              <a:rPr lang="en-US" sz="1200" dirty="0" err="1">
                <a:latin typeface="NikoshBAN" pitchFamily="2" charset="0"/>
                <a:cs typeface="NikoshBAN" pitchFamily="2" charset="0"/>
              </a:rPr>
              <a:t>রকম</a:t>
            </a:r>
            <a:r>
              <a:rPr lang="en-US" sz="1200" dirty="0">
                <a:latin typeface="NikoshBAN" pitchFamily="2" charset="0"/>
                <a:cs typeface="NikoshBAN" pitchFamily="2" charset="0"/>
              </a:rPr>
              <a:t> </a:t>
            </a:r>
            <a:r>
              <a:rPr lang="en-US" sz="1200" dirty="0" err="1">
                <a:latin typeface="NikoshBAN" pitchFamily="2" charset="0"/>
                <a:cs typeface="NikoshBAN" pitchFamily="2" charset="0"/>
              </a:rPr>
              <a:t>অসত্য</a:t>
            </a:r>
            <a:r>
              <a:rPr lang="en-US" sz="1200" dirty="0">
                <a:latin typeface="NikoshBAN" pitchFamily="2" charset="0"/>
                <a:cs typeface="NikoshBAN" pitchFamily="2" charset="0"/>
              </a:rPr>
              <a:t> </a:t>
            </a:r>
            <a:r>
              <a:rPr lang="en-US" sz="1200" dirty="0" err="1">
                <a:latin typeface="NikoshBAN" pitchFamily="2" charset="0"/>
                <a:cs typeface="NikoshBAN" pitchFamily="2" charset="0"/>
              </a:rPr>
              <a:t>তথ্য</a:t>
            </a:r>
            <a:r>
              <a:rPr lang="en-US" sz="1200" dirty="0">
                <a:latin typeface="NikoshBAN" pitchFamily="2" charset="0"/>
                <a:cs typeface="NikoshBAN" pitchFamily="2" charset="0"/>
              </a:rPr>
              <a:t> </a:t>
            </a:r>
            <a:r>
              <a:rPr lang="en-US" sz="1200" dirty="0" err="1">
                <a:latin typeface="NikoshBAN" pitchFamily="2" charset="0"/>
                <a:cs typeface="NikoshBAN" pitchFamily="2" charset="0"/>
              </a:rPr>
              <a:t>প্রমাণ</a:t>
            </a:r>
            <a:r>
              <a:rPr lang="en-US" sz="1200" dirty="0">
                <a:latin typeface="NikoshBAN" pitchFamily="2" charset="0"/>
                <a:cs typeface="NikoshBAN" pitchFamily="2" charset="0"/>
              </a:rPr>
              <a:t> </a:t>
            </a:r>
            <a:r>
              <a:rPr lang="en-US" sz="1200" dirty="0" err="1">
                <a:latin typeface="NikoshBAN" pitchFamily="2" charset="0"/>
                <a:cs typeface="NikoshBAN" pitchFamily="2" charset="0"/>
              </a:rPr>
              <a:t>হলে</a:t>
            </a:r>
            <a:r>
              <a:rPr lang="en-US" sz="1200" dirty="0">
                <a:latin typeface="NikoshBAN" pitchFamily="2" charset="0"/>
                <a:cs typeface="NikoshBAN" pitchFamily="2" charset="0"/>
              </a:rPr>
              <a:t> </a:t>
            </a:r>
            <a:r>
              <a:rPr lang="en-US" sz="1200" dirty="0" err="1">
                <a:latin typeface="NikoshBAN" pitchFamily="2" charset="0"/>
                <a:cs typeface="NikoshBAN" pitchFamily="2" charset="0"/>
              </a:rPr>
              <a:t>ঢাকা</a:t>
            </a:r>
            <a:r>
              <a:rPr lang="en-US" sz="1200" dirty="0">
                <a:latin typeface="NikoshBAN" pitchFamily="2" charset="0"/>
                <a:cs typeface="NikoshBAN" pitchFamily="2" charset="0"/>
              </a:rPr>
              <a:t> </a:t>
            </a:r>
            <a:r>
              <a:rPr lang="en-US" sz="1200" dirty="0" err="1">
                <a:latin typeface="NikoshBAN" pitchFamily="2" charset="0"/>
                <a:cs typeface="NikoshBAN" pitchFamily="2" charset="0"/>
              </a:rPr>
              <a:t>সিটি</a:t>
            </a:r>
            <a:r>
              <a:rPr lang="en-US" sz="1200" dirty="0">
                <a:latin typeface="NikoshBAN" pitchFamily="2" charset="0"/>
                <a:cs typeface="NikoshBAN" pitchFamily="2" charset="0"/>
              </a:rPr>
              <a:t> </a:t>
            </a:r>
            <a:r>
              <a:rPr lang="en-US" sz="1200" dirty="0" err="1">
                <a:latin typeface="NikoshBAN" pitchFamily="2" charset="0"/>
                <a:cs typeface="NikoshBAN" pitchFamily="2" charset="0"/>
              </a:rPr>
              <a:t>করপোরেশন</a:t>
            </a:r>
            <a:r>
              <a:rPr lang="en-US" sz="1200" dirty="0">
                <a:latin typeface="NikoshBAN" pitchFamily="2" charset="0"/>
                <a:cs typeface="NikoshBAN" pitchFamily="2" charset="0"/>
              </a:rPr>
              <a:t> </a:t>
            </a:r>
            <a:r>
              <a:rPr lang="en-US" sz="1200" dirty="0" err="1">
                <a:latin typeface="NikoshBAN" pitchFamily="2" charset="0"/>
                <a:cs typeface="NikoshBAN" pitchFamily="2" charset="0"/>
              </a:rPr>
              <a:t>কর্তৃপক্ষ</a:t>
            </a:r>
            <a:r>
              <a:rPr lang="en-US" sz="1200" dirty="0">
                <a:latin typeface="NikoshBAN" pitchFamily="2" charset="0"/>
                <a:cs typeface="NikoshBAN" pitchFamily="2" charset="0"/>
              </a:rPr>
              <a:t> </a:t>
            </a:r>
            <a:r>
              <a:rPr lang="en-US" sz="1200" dirty="0" err="1">
                <a:latin typeface="NikoshBAN" pitchFamily="2" charset="0"/>
                <a:cs typeface="NikoshBAN" pitchFamily="2" charset="0"/>
              </a:rPr>
              <a:t>লাইসেন্স</a:t>
            </a:r>
            <a:r>
              <a:rPr lang="en-US" sz="1200" dirty="0">
                <a:latin typeface="NikoshBAN" pitchFamily="2" charset="0"/>
                <a:cs typeface="NikoshBAN" pitchFamily="2" charset="0"/>
              </a:rPr>
              <a:t> </a:t>
            </a:r>
            <a:r>
              <a:rPr lang="en-US" sz="1200" dirty="0" err="1">
                <a:latin typeface="NikoshBAN" pitchFamily="2" charset="0"/>
                <a:cs typeface="NikoshBAN" pitchFamily="2" charset="0"/>
              </a:rPr>
              <a:t>বাতিল</a:t>
            </a:r>
            <a:r>
              <a:rPr lang="en-US" sz="1200" dirty="0">
                <a:latin typeface="NikoshBAN" pitchFamily="2" charset="0"/>
                <a:cs typeface="NikoshBAN" pitchFamily="2" charset="0"/>
              </a:rPr>
              <a:t> </a:t>
            </a:r>
            <a:r>
              <a:rPr lang="en-US" sz="1200" dirty="0" err="1">
                <a:latin typeface="NikoshBAN" pitchFamily="2" charset="0"/>
                <a:cs typeface="NikoshBAN" pitchFamily="2" charset="0"/>
              </a:rPr>
              <a:t>করিতে</a:t>
            </a:r>
            <a:r>
              <a:rPr lang="en-US" sz="1200" dirty="0">
                <a:latin typeface="NikoshBAN" pitchFamily="2" charset="0"/>
                <a:cs typeface="NikoshBAN" pitchFamily="2" charset="0"/>
              </a:rPr>
              <a:t> </a:t>
            </a:r>
            <a:r>
              <a:rPr lang="en-US" sz="1200" dirty="0" err="1">
                <a:latin typeface="NikoshBAN" pitchFamily="2" charset="0"/>
                <a:cs typeface="NikoshBAN" pitchFamily="2" charset="0"/>
              </a:rPr>
              <a:t>পারিবে।আমি</a:t>
            </a:r>
            <a:r>
              <a:rPr lang="en-US" sz="1200" dirty="0">
                <a:latin typeface="NikoshBAN" pitchFamily="2" charset="0"/>
                <a:cs typeface="NikoshBAN" pitchFamily="2" charset="0"/>
              </a:rPr>
              <a:t> </a:t>
            </a:r>
            <a:r>
              <a:rPr lang="en-US" sz="1200" dirty="0" err="1">
                <a:latin typeface="NikoshBAN" pitchFamily="2" charset="0"/>
                <a:cs typeface="NikoshBAN" pitchFamily="2" charset="0"/>
              </a:rPr>
              <a:t>অঙ্গীকার</a:t>
            </a:r>
            <a:r>
              <a:rPr lang="en-US" sz="1200" dirty="0">
                <a:latin typeface="NikoshBAN" pitchFamily="2" charset="0"/>
                <a:cs typeface="NikoshBAN" pitchFamily="2" charset="0"/>
              </a:rPr>
              <a:t> </a:t>
            </a:r>
            <a:r>
              <a:rPr lang="en-US" sz="1200" dirty="0" err="1">
                <a:latin typeface="NikoshBAN" pitchFamily="2" charset="0"/>
                <a:cs typeface="NikoshBAN" pitchFamily="2" charset="0"/>
              </a:rPr>
              <a:t>করিতেছি</a:t>
            </a:r>
            <a:r>
              <a:rPr lang="en-US" sz="1200" dirty="0">
                <a:latin typeface="NikoshBAN" pitchFamily="2" charset="0"/>
                <a:cs typeface="NikoshBAN" pitchFamily="2" charset="0"/>
              </a:rPr>
              <a:t> </a:t>
            </a:r>
            <a:r>
              <a:rPr lang="en-US" sz="1200" dirty="0" err="1">
                <a:latin typeface="NikoshBAN" pitchFamily="2" charset="0"/>
                <a:cs typeface="NikoshBAN" pitchFamily="2" charset="0"/>
              </a:rPr>
              <a:t>যে</a:t>
            </a:r>
            <a:r>
              <a:rPr lang="en-US" sz="1200" dirty="0">
                <a:latin typeface="NikoshBAN" pitchFamily="2" charset="0"/>
                <a:cs typeface="NikoshBAN" pitchFamily="2" charset="0"/>
              </a:rPr>
              <a:t> ,</a:t>
            </a:r>
            <a:r>
              <a:rPr lang="en-US" sz="1200" dirty="0" err="1">
                <a:latin typeface="NikoshBAN" pitchFamily="2" charset="0"/>
                <a:cs typeface="NikoshBAN" pitchFamily="2" charset="0"/>
              </a:rPr>
              <a:t>ঢাকা</a:t>
            </a:r>
            <a:r>
              <a:rPr lang="en-US" sz="1200" dirty="0">
                <a:latin typeface="NikoshBAN" pitchFamily="2" charset="0"/>
                <a:cs typeface="NikoshBAN" pitchFamily="2" charset="0"/>
              </a:rPr>
              <a:t> </a:t>
            </a:r>
            <a:r>
              <a:rPr lang="en-US" sz="1200" dirty="0" err="1">
                <a:latin typeface="NikoshBAN" pitchFamily="2" charset="0"/>
                <a:cs typeface="NikoshBAN" pitchFamily="2" charset="0"/>
              </a:rPr>
              <a:t>সিটি</a:t>
            </a:r>
            <a:r>
              <a:rPr lang="en-US" sz="1200" dirty="0">
                <a:latin typeface="NikoshBAN" pitchFamily="2" charset="0"/>
                <a:cs typeface="NikoshBAN" pitchFamily="2" charset="0"/>
              </a:rPr>
              <a:t> </a:t>
            </a:r>
            <a:r>
              <a:rPr lang="en-US" sz="1200" dirty="0" err="1">
                <a:latin typeface="NikoshBAN" pitchFamily="2" charset="0"/>
                <a:cs typeface="NikoshBAN" pitchFamily="2" charset="0"/>
              </a:rPr>
              <a:t>করপোরেশনের</a:t>
            </a:r>
            <a:r>
              <a:rPr lang="en-US" sz="1200" dirty="0">
                <a:latin typeface="NikoshBAN" pitchFamily="2" charset="0"/>
                <a:cs typeface="NikoshBAN" pitchFamily="2" charset="0"/>
              </a:rPr>
              <a:t> </a:t>
            </a:r>
            <a:r>
              <a:rPr lang="en-US" sz="1200" dirty="0" err="1">
                <a:latin typeface="NikoshBAN" pitchFamily="2" charset="0"/>
                <a:cs typeface="NikoshBAN" pitchFamily="2" charset="0"/>
              </a:rPr>
              <a:t>সকল</a:t>
            </a:r>
            <a:r>
              <a:rPr lang="en-US" sz="1200" dirty="0">
                <a:latin typeface="NikoshBAN" pitchFamily="2" charset="0"/>
                <a:cs typeface="NikoshBAN" pitchFamily="2" charset="0"/>
              </a:rPr>
              <a:t> </a:t>
            </a:r>
            <a:r>
              <a:rPr lang="en-US" sz="1200" dirty="0" err="1">
                <a:latin typeface="NikoshBAN" pitchFamily="2" charset="0"/>
                <a:cs typeface="NikoshBAN" pitchFamily="2" charset="0"/>
              </a:rPr>
              <a:t>বিধি</a:t>
            </a:r>
            <a:r>
              <a:rPr lang="en-US" sz="1200" dirty="0">
                <a:latin typeface="NikoshBAN" pitchFamily="2" charset="0"/>
                <a:cs typeface="NikoshBAN" pitchFamily="2" charset="0"/>
              </a:rPr>
              <a:t>, </a:t>
            </a:r>
            <a:r>
              <a:rPr lang="en-US" sz="1200" dirty="0" err="1">
                <a:latin typeface="NikoshBAN" pitchFamily="2" charset="0"/>
                <a:cs typeface="NikoshBAN" pitchFamily="2" charset="0"/>
              </a:rPr>
              <a:t>আইন</a:t>
            </a:r>
            <a:r>
              <a:rPr lang="en-US" sz="1200" dirty="0">
                <a:latin typeface="NikoshBAN" pitchFamily="2" charset="0"/>
                <a:cs typeface="NikoshBAN" pitchFamily="2" charset="0"/>
              </a:rPr>
              <a:t> </a:t>
            </a:r>
            <a:r>
              <a:rPr lang="en-US" sz="1200" dirty="0" err="1">
                <a:latin typeface="NikoshBAN" pitchFamily="2" charset="0"/>
                <a:cs typeface="NikoshBAN" pitchFamily="2" charset="0"/>
              </a:rPr>
              <a:t>কানুন</a:t>
            </a:r>
            <a:r>
              <a:rPr lang="en-US" sz="1200" dirty="0">
                <a:latin typeface="NikoshBAN" pitchFamily="2" charset="0"/>
                <a:cs typeface="NikoshBAN" pitchFamily="2" charset="0"/>
              </a:rPr>
              <a:t> </a:t>
            </a:r>
            <a:r>
              <a:rPr lang="en-US" sz="1200" dirty="0" err="1">
                <a:latin typeface="NikoshBAN" pitchFamily="2" charset="0"/>
                <a:cs typeface="NikoshBAN" pitchFamily="2" charset="0"/>
              </a:rPr>
              <a:t>মেনে</a:t>
            </a:r>
            <a:r>
              <a:rPr lang="en-US" sz="1200" dirty="0">
                <a:latin typeface="NikoshBAN" pitchFamily="2" charset="0"/>
                <a:cs typeface="NikoshBAN" pitchFamily="2" charset="0"/>
              </a:rPr>
              <a:t> </a:t>
            </a:r>
            <a:r>
              <a:rPr lang="en-US" sz="1200" dirty="0" err="1">
                <a:latin typeface="NikoshBAN" pitchFamily="2" charset="0"/>
                <a:cs typeface="NikoshBAN" pitchFamily="2" charset="0"/>
              </a:rPr>
              <a:t>চলিতে</a:t>
            </a:r>
            <a:r>
              <a:rPr lang="en-US" sz="1200" dirty="0">
                <a:latin typeface="NikoshBAN" pitchFamily="2" charset="0"/>
                <a:cs typeface="NikoshBAN" pitchFamily="2" charset="0"/>
              </a:rPr>
              <a:t> </a:t>
            </a:r>
            <a:r>
              <a:rPr lang="en-US" sz="1200" dirty="0" err="1">
                <a:latin typeface="NikoshBAN" pitchFamily="2" charset="0"/>
                <a:cs typeface="NikoshBAN" pitchFamily="2" charset="0"/>
              </a:rPr>
              <a:t>বাধ্য</a:t>
            </a:r>
            <a:r>
              <a:rPr lang="en-US" sz="1200" dirty="0">
                <a:latin typeface="NikoshBAN" pitchFamily="2" charset="0"/>
                <a:cs typeface="NikoshBAN" pitchFamily="2" charset="0"/>
              </a:rPr>
              <a:t> </a:t>
            </a:r>
            <a:r>
              <a:rPr lang="en-US" sz="1200" dirty="0" err="1">
                <a:latin typeface="NikoshBAN" pitchFamily="2" charset="0"/>
                <a:cs typeface="NikoshBAN" pitchFamily="2" charset="0"/>
              </a:rPr>
              <a:t>থাকব</a:t>
            </a:r>
            <a:r>
              <a:rPr lang="en-US" sz="1200" dirty="0">
                <a:latin typeface="NikoshBAN" pitchFamily="2" charset="0"/>
                <a:cs typeface="NikoshBAN" pitchFamily="2" charset="0"/>
              </a:rPr>
              <a:t>  </a:t>
            </a:r>
            <a:r>
              <a:rPr lang="en-US" sz="1200" dirty="0" err="1">
                <a:latin typeface="NikoshBAN" pitchFamily="2" charset="0"/>
                <a:cs typeface="NikoshBAN" pitchFamily="2" charset="0"/>
              </a:rPr>
              <a:t>এবং</a:t>
            </a:r>
            <a:r>
              <a:rPr lang="en-US" sz="1200" dirty="0">
                <a:latin typeface="NikoshBAN" pitchFamily="2" charset="0"/>
                <a:cs typeface="NikoshBAN" pitchFamily="2" charset="0"/>
              </a:rPr>
              <a:t> </a:t>
            </a:r>
            <a:r>
              <a:rPr lang="en-US" sz="1200" dirty="0" err="1">
                <a:latin typeface="NikoshBAN" pitchFamily="2" charset="0"/>
                <a:cs typeface="NikoshBAN" pitchFamily="2" charset="0"/>
              </a:rPr>
              <a:t>ট্রেড</a:t>
            </a:r>
            <a:r>
              <a:rPr lang="en-US" sz="1200" dirty="0">
                <a:latin typeface="NikoshBAN" pitchFamily="2" charset="0"/>
                <a:cs typeface="NikoshBAN" pitchFamily="2" charset="0"/>
              </a:rPr>
              <a:t> </a:t>
            </a:r>
            <a:r>
              <a:rPr lang="en-US" sz="1200" dirty="0" err="1">
                <a:latin typeface="NikoshBAN" pitchFamily="2" charset="0"/>
                <a:cs typeface="NikoshBAN" pitchFamily="2" charset="0"/>
              </a:rPr>
              <a:t>লাইসেন্স</a:t>
            </a:r>
            <a:r>
              <a:rPr lang="en-US" sz="1200" dirty="0">
                <a:latin typeface="NikoshBAN" pitchFamily="2" charset="0"/>
                <a:cs typeface="NikoshBAN" pitchFamily="2" charset="0"/>
              </a:rPr>
              <a:t> </a:t>
            </a:r>
            <a:r>
              <a:rPr lang="en-US" sz="1200" dirty="0" err="1">
                <a:latin typeface="NikoshBAN" pitchFamily="2" charset="0"/>
                <a:cs typeface="NikoshBAN" pitchFamily="2" charset="0"/>
              </a:rPr>
              <a:t>সম্পর্কিত</a:t>
            </a:r>
            <a:r>
              <a:rPr lang="en-US" sz="1200" dirty="0">
                <a:latin typeface="NikoshBAN" pitchFamily="2" charset="0"/>
                <a:cs typeface="NikoshBAN" pitchFamily="2" charset="0"/>
              </a:rPr>
              <a:t> </a:t>
            </a:r>
            <a:r>
              <a:rPr lang="en-US" sz="1200" dirty="0" err="1">
                <a:latin typeface="NikoshBAN" pitchFamily="2" charset="0"/>
                <a:cs typeface="NikoshBAN" pitchFamily="2" charset="0"/>
              </a:rPr>
              <a:t>সমস্ত</a:t>
            </a:r>
            <a:r>
              <a:rPr lang="en-US" sz="1200" dirty="0">
                <a:latin typeface="NikoshBAN" pitchFamily="2" charset="0"/>
                <a:cs typeface="NikoshBAN" pitchFamily="2" charset="0"/>
              </a:rPr>
              <a:t> </a:t>
            </a:r>
            <a:r>
              <a:rPr lang="en-US" sz="1200" dirty="0" err="1">
                <a:latin typeface="NikoshBAN" pitchFamily="2" charset="0"/>
                <a:cs typeface="NikoshBAN" pitchFamily="2" charset="0"/>
              </a:rPr>
              <a:t>শর্ত</a:t>
            </a:r>
            <a:r>
              <a:rPr lang="en-US" sz="1200" dirty="0">
                <a:latin typeface="NikoshBAN" pitchFamily="2" charset="0"/>
                <a:cs typeface="NikoshBAN" pitchFamily="2" charset="0"/>
              </a:rPr>
              <a:t> </a:t>
            </a:r>
            <a:r>
              <a:rPr lang="en-US" sz="1200" dirty="0" err="1">
                <a:latin typeface="NikoshBAN" pitchFamily="2" charset="0"/>
                <a:cs typeface="NikoshBAN" pitchFamily="2" charset="0"/>
              </a:rPr>
              <a:t>মানিয়া</a:t>
            </a:r>
            <a:r>
              <a:rPr lang="en-US" sz="1200" dirty="0">
                <a:latin typeface="NikoshBAN" pitchFamily="2" charset="0"/>
                <a:cs typeface="NikoshBAN" pitchFamily="2" charset="0"/>
              </a:rPr>
              <a:t> </a:t>
            </a:r>
            <a:r>
              <a:rPr lang="en-US" sz="1200" dirty="0" err="1">
                <a:latin typeface="NikoshBAN" pitchFamily="2" charset="0"/>
                <a:cs typeface="NikoshBAN" pitchFamily="2" charset="0"/>
              </a:rPr>
              <a:t>চলিব</a:t>
            </a:r>
            <a:r>
              <a:rPr lang="en-US" sz="1200" dirty="0">
                <a:latin typeface="NikoshBAN" pitchFamily="2" charset="0"/>
                <a:cs typeface="NikoshBAN" pitchFamily="2" charset="0"/>
              </a:rPr>
              <a:t>।</a:t>
            </a:r>
          </a:p>
          <a:p>
            <a:endParaRPr lang="en-US" sz="1200" dirty="0">
              <a:latin typeface="NikoshBAN" pitchFamily="2" charset="0"/>
              <a:cs typeface="NikoshBAN" pitchFamily="2" charset="0"/>
            </a:endParaRPr>
          </a:p>
          <a:p>
            <a:r>
              <a:rPr lang="en-US" sz="1200" dirty="0" err="1">
                <a:latin typeface="NikoshBAN" pitchFamily="2" charset="0"/>
                <a:cs typeface="NikoshBAN" pitchFamily="2" charset="0"/>
              </a:rPr>
              <a:t>তারিখ</a:t>
            </a:r>
            <a:r>
              <a:rPr lang="en-US" sz="1200" dirty="0">
                <a:latin typeface="NikoshBAN" pitchFamily="2" charset="0"/>
                <a:cs typeface="NikoshBAN" pitchFamily="2" charset="0"/>
              </a:rPr>
              <a:t> ------                                                                                 </a:t>
            </a:r>
            <a:r>
              <a:rPr lang="en-US" sz="1200" dirty="0" err="1">
                <a:latin typeface="NikoshBAN" pitchFamily="2" charset="0"/>
                <a:cs typeface="NikoshBAN" pitchFamily="2" charset="0"/>
              </a:rPr>
              <a:t>আবেদনকারীর</a:t>
            </a:r>
            <a:r>
              <a:rPr lang="en-US" sz="1200" dirty="0">
                <a:latin typeface="NikoshBAN" pitchFamily="2" charset="0"/>
                <a:cs typeface="NikoshBAN" pitchFamily="2" charset="0"/>
              </a:rPr>
              <a:t> </a:t>
            </a:r>
            <a:r>
              <a:rPr lang="en-US" sz="1200" dirty="0" err="1">
                <a:latin typeface="NikoshBAN" pitchFamily="2" charset="0"/>
                <a:cs typeface="NikoshBAN" pitchFamily="2" charset="0"/>
              </a:rPr>
              <a:t>স্বাক্ষর</a:t>
            </a:r>
            <a:r>
              <a:rPr lang="en-US" sz="1200" dirty="0">
                <a:latin typeface="NikoshBAN" pitchFamily="2" charset="0"/>
                <a:cs typeface="NikoshBAN" pitchFamily="2" charset="0"/>
              </a:rPr>
              <a:t>-</a:t>
            </a:r>
          </a:p>
          <a:p>
            <a:endParaRPr lang="en-US" sz="1200" dirty="0">
              <a:latin typeface="NikoshBAN" pitchFamily="2" charset="0"/>
              <a:cs typeface="NikoshBAN" pitchFamily="2" charset="0"/>
            </a:endParaRPr>
          </a:p>
          <a:p>
            <a:r>
              <a:rPr lang="en-US" sz="1200" dirty="0" err="1">
                <a:latin typeface="NikoshBAN" pitchFamily="2" charset="0"/>
                <a:cs typeface="NikoshBAN" pitchFamily="2" charset="0"/>
              </a:rPr>
              <a:t>মূল্য</a:t>
            </a:r>
            <a:r>
              <a:rPr lang="en-US" sz="1200" dirty="0">
                <a:latin typeface="NikoshBAN" pitchFamily="2" charset="0"/>
                <a:cs typeface="NikoshBAN" pitchFamily="2" charset="0"/>
              </a:rPr>
              <a:t> – ১০ </a:t>
            </a:r>
            <a:r>
              <a:rPr lang="en-US" sz="1200" dirty="0" err="1">
                <a:latin typeface="NikoshBAN" pitchFamily="2" charset="0"/>
                <a:cs typeface="NikoshBAN" pitchFamily="2" charset="0"/>
              </a:rPr>
              <a:t>টাকা</a:t>
            </a:r>
            <a:r>
              <a:rPr lang="en-US" sz="1200" dirty="0">
                <a:latin typeface="NikoshBAN" pitchFamily="2" charset="0"/>
                <a:cs typeface="NikoshBAN" pitchFamily="2" charset="0"/>
              </a:rPr>
              <a:t> </a:t>
            </a:r>
            <a:r>
              <a:rPr lang="en-US" sz="1200" dirty="0" err="1">
                <a:latin typeface="NikoshBAN" pitchFamily="2" charset="0"/>
                <a:cs typeface="NikoshBAN" pitchFamily="2" charset="0"/>
              </a:rPr>
              <a:t>মাত্র</a:t>
            </a:r>
            <a:r>
              <a:rPr lang="en-US" sz="1200" dirty="0">
                <a:latin typeface="NikoshBAN" pitchFamily="2" charset="0"/>
                <a:cs typeface="NikoshBAN" pitchFamily="2" charset="0"/>
              </a:rPr>
              <a:t>।</a:t>
            </a:r>
          </a:p>
          <a:p>
            <a:endParaRPr lang="en-US" sz="1200" dirty="0">
              <a:latin typeface="NikoshBAN" pitchFamily="2" charset="0"/>
              <a:cs typeface="NikoshBAN" pitchFamily="2" charset="0"/>
            </a:endParaRPr>
          </a:p>
          <a:p>
            <a:endParaRPr lang="en-US" dirty="0">
              <a:latin typeface="NikoshBAN" pitchFamily="2" charset="0"/>
              <a:cs typeface="NikoshBAN" pitchFamily="2" charset="0"/>
            </a:endParaRPr>
          </a:p>
        </p:txBody>
      </p:sp>
      <p:sp>
        <p:nvSpPr>
          <p:cNvPr id="3" name="Arrow: Right 2">
            <a:extLst>
              <a:ext uri="{FF2B5EF4-FFF2-40B4-BE49-F238E27FC236}">
                <a16:creationId xmlns:a16="http://schemas.microsoft.com/office/drawing/2014/main" id="{14CB931C-3477-4151-B708-E9DA6DA98886}"/>
              </a:ext>
            </a:extLst>
          </p:cNvPr>
          <p:cNvSpPr/>
          <p:nvPr/>
        </p:nvSpPr>
        <p:spPr>
          <a:xfrm>
            <a:off x="228600" y="2057400"/>
            <a:ext cx="3352800" cy="28194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latin typeface="NikoshBAN" panose="02000000000000000000" pitchFamily="2" charset="0"/>
                <a:cs typeface="NikoshBAN" panose="02000000000000000000" pitchFamily="2" charset="0"/>
              </a:rPr>
              <a:t>ট্রেড লাইসেন্স পাওয়ার আবেদন ফরম</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25042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1500"/>
                            </p:stCondLst>
                            <p:childTnLst>
                              <p:par>
                                <p:cTn id="10" presetID="26" presetClass="entr" presetSubtype="0" fill="hold" grpId="0" nodeType="afterEffect">
                                  <p:stCondLst>
                                    <p:cond delay="200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a:extLst>
              <a:ext uri="{FF2B5EF4-FFF2-40B4-BE49-F238E27FC236}">
                <a16:creationId xmlns:a16="http://schemas.microsoft.com/office/drawing/2014/main" id="{07E5451E-4685-4CC0-8DAC-DE4877418FAC}"/>
              </a:ext>
            </a:extLst>
          </p:cNvPr>
          <p:cNvSpPr/>
          <p:nvPr/>
        </p:nvSpPr>
        <p:spPr>
          <a:xfrm>
            <a:off x="1143000" y="304800"/>
            <a:ext cx="6324600" cy="609600"/>
          </a:xfrm>
          <a:prstGeom prst="flowChartTermina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NikoshBAN" panose="02000000000000000000" pitchFamily="2" charset="0"/>
                <a:cs typeface="NikoshBAN" panose="02000000000000000000" pitchFamily="2" charset="0"/>
              </a:rPr>
              <a:t>ট</a:t>
            </a:r>
            <a:r>
              <a:rPr lang="as-IN" sz="4400" dirty="0">
                <a:latin typeface="NikoshBAN" panose="02000000000000000000" pitchFamily="2" charset="0"/>
                <a:cs typeface="NikoshBAN" panose="02000000000000000000" pitchFamily="2" charset="0"/>
              </a:rPr>
              <a:t>্</a:t>
            </a:r>
            <a:r>
              <a:rPr lang="en-US" sz="4400" dirty="0">
                <a:latin typeface="NikoshBAN" panose="02000000000000000000" pitchFamily="2" charset="0"/>
                <a:cs typeface="NikoshBAN" panose="02000000000000000000" pitchFamily="2" charset="0"/>
              </a:rPr>
              <a:t>র</a:t>
            </a:r>
            <a:r>
              <a:rPr lang="as-IN" sz="4400" dirty="0">
                <a:latin typeface="NikoshBAN" panose="02000000000000000000" pitchFamily="2" charset="0"/>
                <a:cs typeface="NikoshBAN" panose="02000000000000000000" pitchFamily="2" charset="0"/>
              </a:rPr>
              <a:t>ে</a:t>
            </a:r>
            <a:r>
              <a:rPr lang="en-US" sz="4400" dirty="0">
                <a:latin typeface="NikoshBAN" panose="02000000000000000000" pitchFamily="2" charset="0"/>
                <a:cs typeface="NikoshBAN" panose="02000000000000000000" pitchFamily="2" charset="0"/>
              </a:rPr>
              <a:t>ড </a:t>
            </a:r>
            <a:r>
              <a:rPr lang="as-IN" sz="4400" dirty="0">
                <a:latin typeface="NikoshBAN" panose="02000000000000000000" pitchFamily="2" charset="0"/>
                <a:cs typeface="NikoshBAN" panose="02000000000000000000" pitchFamily="2" charset="0"/>
              </a:rPr>
              <a:t>ল</a:t>
            </a:r>
            <a:r>
              <a:rPr lang="en-US" sz="4400" dirty="0">
                <a:latin typeface="NikoshBAN" panose="02000000000000000000" pitchFamily="2" charset="0"/>
                <a:cs typeface="NikoshBAN" panose="02000000000000000000" pitchFamily="2" charset="0"/>
              </a:rPr>
              <a:t>া</a:t>
            </a:r>
            <a:r>
              <a:rPr lang="as-IN" sz="4400" dirty="0">
                <a:latin typeface="NikoshBAN" panose="02000000000000000000" pitchFamily="2" charset="0"/>
                <a:cs typeface="NikoshBAN" panose="02000000000000000000" pitchFamily="2" charset="0"/>
              </a:rPr>
              <a:t>ই</a:t>
            </a:r>
            <a:r>
              <a:rPr lang="en-US" sz="4400" dirty="0">
                <a:latin typeface="NikoshBAN" panose="02000000000000000000" pitchFamily="2" charset="0"/>
                <a:cs typeface="NikoshBAN" panose="02000000000000000000" pitchFamily="2" charset="0"/>
              </a:rPr>
              <a:t>স</a:t>
            </a:r>
            <a:r>
              <a:rPr lang="as-IN" sz="4400" dirty="0">
                <a:latin typeface="NikoshBAN" panose="02000000000000000000" pitchFamily="2" charset="0"/>
                <a:cs typeface="NikoshBAN" panose="02000000000000000000" pitchFamily="2" charset="0"/>
              </a:rPr>
              <a:t>ে</a:t>
            </a:r>
            <a:r>
              <a:rPr lang="en-US" sz="4400" dirty="0">
                <a:latin typeface="NikoshBAN" panose="02000000000000000000" pitchFamily="2" charset="0"/>
                <a:cs typeface="NikoshBAN" panose="02000000000000000000" pitchFamily="2" charset="0"/>
              </a:rPr>
              <a:t>ন</a:t>
            </a:r>
            <a:r>
              <a:rPr lang="as-IN" sz="4400" dirty="0">
                <a:latin typeface="NikoshBAN" panose="02000000000000000000" pitchFamily="2" charset="0"/>
                <a:cs typeface="NikoshBAN" panose="02000000000000000000" pitchFamily="2" charset="0"/>
              </a:rPr>
              <a:t>্</a:t>
            </a:r>
            <a:r>
              <a:rPr lang="en-US" sz="4400" dirty="0">
                <a:latin typeface="NikoshBAN" panose="02000000000000000000" pitchFamily="2" charset="0"/>
                <a:cs typeface="NikoshBAN" panose="02000000000000000000" pitchFamily="2" charset="0"/>
              </a:rPr>
              <a:t>স </a:t>
            </a:r>
            <a:r>
              <a:rPr lang="as-IN" sz="4400" dirty="0">
                <a:latin typeface="NikoshBAN" panose="02000000000000000000" pitchFamily="2" charset="0"/>
                <a:cs typeface="NikoshBAN" panose="02000000000000000000" pitchFamily="2" charset="0"/>
              </a:rPr>
              <a:t>প</a:t>
            </a:r>
            <a:r>
              <a:rPr lang="en-US" sz="4400" dirty="0">
                <a:latin typeface="NikoshBAN" panose="02000000000000000000" pitchFamily="2" charset="0"/>
                <a:cs typeface="NikoshBAN" panose="02000000000000000000" pitchFamily="2" charset="0"/>
              </a:rPr>
              <a:t>া</a:t>
            </a:r>
            <a:r>
              <a:rPr lang="as-IN" sz="4400" dirty="0">
                <a:latin typeface="NikoshBAN" panose="02000000000000000000" pitchFamily="2" charset="0"/>
                <a:cs typeface="NikoshBAN" panose="02000000000000000000" pitchFamily="2" charset="0"/>
              </a:rPr>
              <a:t>ও</a:t>
            </a:r>
            <a:r>
              <a:rPr lang="en-US" sz="4400" dirty="0">
                <a:latin typeface="NikoshBAN" panose="02000000000000000000" pitchFamily="2" charset="0"/>
                <a:cs typeface="NikoshBAN" panose="02000000000000000000" pitchFamily="2" charset="0"/>
              </a:rPr>
              <a:t>য়</a:t>
            </a:r>
            <a:r>
              <a:rPr lang="as-IN" sz="4400" dirty="0">
                <a:latin typeface="NikoshBAN" panose="02000000000000000000" pitchFamily="2" charset="0"/>
                <a:cs typeface="NikoshBAN" panose="02000000000000000000" pitchFamily="2" charset="0"/>
              </a:rPr>
              <a:t>া</a:t>
            </a:r>
            <a:r>
              <a:rPr lang="en-US" sz="4400" dirty="0">
                <a:latin typeface="NikoshBAN" panose="02000000000000000000" pitchFamily="2" charset="0"/>
                <a:cs typeface="NikoshBAN" panose="02000000000000000000" pitchFamily="2" charset="0"/>
              </a:rPr>
              <a:t>র </a:t>
            </a:r>
            <a:r>
              <a:rPr lang="as-IN" sz="4400" dirty="0">
                <a:latin typeface="NikoshBAN" panose="02000000000000000000" pitchFamily="2" charset="0"/>
                <a:cs typeface="NikoshBAN" panose="02000000000000000000" pitchFamily="2" charset="0"/>
              </a:rPr>
              <a:t>উ</a:t>
            </a:r>
            <a:r>
              <a:rPr lang="en-US" sz="4400" dirty="0">
                <a:latin typeface="NikoshBAN" panose="02000000000000000000" pitchFamily="2" charset="0"/>
                <a:cs typeface="NikoshBAN" panose="02000000000000000000" pitchFamily="2" charset="0"/>
              </a:rPr>
              <a:t>প</a:t>
            </a:r>
            <a:r>
              <a:rPr lang="as-IN" sz="4400" dirty="0">
                <a:latin typeface="NikoshBAN" panose="02000000000000000000" pitchFamily="2" charset="0"/>
                <a:cs typeface="NikoshBAN" panose="02000000000000000000" pitchFamily="2" charset="0"/>
              </a:rPr>
              <a:t>া</a:t>
            </a:r>
            <a:r>
              <a:rPr lang="en-US" sz="4400" dirty="0">
                <a:latin typeface="NikoshBAN" panose="02000000000000000000" pitchFamily="2" charset="0"/>
                <a:cs typeface="NikoshBAN" panose="02000000000000000000" pitchFamily="2" charset="0"/>
              </a:rPr>
              <a:t>য়</a:t>
            </a:r>
            <a:endParaRPr lang="en-US" dirty="0">
              <a:latin typeface="NikoshBAN" panose="02000000000000000000" pitchFamily="2" charset="0"/>
              <a:cs typeface="NikoshBAN" panose="02000000000000000000" pitchFamily="2" charset="0"/>
            </a:endParaRPr>
          </a:p>
        </p:txBody>
      </p:sp>
      <p:graphicFrame>
        <p:nvGraphicFramePr>
          <p:cNvPr id="3" name="Diagram 2">
            <a:extLst>
              <a:ext uri="{FF2B5EF4-FFF2-40B4-BE49-F238E27FC236}">
                <a16:creationId xmlns:a16="http://schemas.microsoft.com/office/drawing/2014/main" id="{53394795-BBBE-44F3-B1C1-708A05B055B3}"/>
              </a:ext>
            </a:extLst>
          </p:cNvPr>
          <p:cNvGraphicFramePr/>
          <p:nvPr>
            <p:extLst>
              <p:ext uri="{D42A27DB-BD31-4B8C-83A1-F6EECF244321}">
                <p14:modId xmlns:p14="http://schemas.microsoft.com/office/powerpoint/2010/main" val="4204006723"/>
              </p:ext>
            </p:extLst>
          </p:nvPr>
        </p:nvGraphicFramePr>
        <p:xfrm>
          <a:off x="457200" y="1066800"/>
          <a:ext cx="822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5709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par>
                          <p:cTn id="8" fill="hold">
                            <p:stCondLst>
                              <p:cond delay="2000"/>
                            </p:stCondLst>
                            <p:childTnLst>
                              <p:par>
                                <p:cTn id="9" presetID="26" presetClass="entr" presetSubtype="0" fill="hold" grpId="0" nodeType="afterEffect">
                                  <p:stCondLst>
                                    <p:cond delay="200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Terminator 7">
            <a:extLst>
              <a:ext uri="{FF2B5EF4-FFF2-40B4-BE49-F238E27FC236}">
                <a16:creationId xmlns:a16="http://schemas.microsoft.com/office/drawing/2014/main" id="{BF6B38DC-DAAB-41A9-B8AB-98C7EBA3F4F6}"/>
              </a:ext>
            </a:extLst>
          </p:cNvPr>
          <p:cNvSpPr/>
          <p:nvPr/>
        </p:nvSpPr>
        <p:spPr>
          <a:xfrm>
            <a:off x="838200" y="381000"/>
            <a:ext cx="7620000" cy="609600"/>
          </a:xfrm>
          <a:prstGeom prst="flowChartTermina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latin typeface="NikoshBAN" panose="02000000000000000000" pitchFamily="2" charset="0"/>
                <a:cs typeface="NikoshBAN" panose="02000000000000000000" pitchFamily="2" charset="0"/>
              </a:rPr>
              <a:t>যৌথ মূলধনী কোম্পানী নিবন্ধন করার</a:t>
            </a:r>
            <a:r>
              <a:rPr lang="en-US" sz="4000" dirty="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উ</a:t>
            </a:r>
            <a:r>
              <a:rPr lang="en-US" sz="4000" dirty="0">
                <a:latin typeface="NikoshBAN" panose="02000000000000000000" pitchFamily="2" charset="0"/>
                <a:cs typeface="NikoshBAN" panose="02000000000000000000" pitchFamily="2" charset="0"/>
              </a:rPr>
              <a:t>প</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য়</a:t>
            </a:r>
            <a:endParaRPr lang="en-US" sz="1600" dirty="0">
              <a:latin typeface="NikoshBAN" panose="02000000000000000000" pitchFamily="2" charset="0"/>
              <a:cs typeface="NikoshBAN" panose="02000000000000000000" pitchFamily="2" charset="0"/>
            </a:endParaRPr>
          </a:p>
        </p:txBody>
      </p:sp>
      <p:graphicFrame>
        <p:nvGraphicFramePr>
          <p:cNvPr id="13" name="Diagram 12">
            <a:extLst>
              <a:ext uri="{FF2B5EF4-FFF2-40B4-BE49-F238E27FC236}">
                <a16:creationId xmlns:a16="http://schemas.microsoft.com/office/drawing/2014/main" id="{B87A149C-8FFF-4573-8DB7-72CF79B9B064}"/>
              </a:ext>
            </a:extLst>
          </p:cNvPr>
          <p:cNvGraphicFramePr/>
          <p:nvPr>
            <p:extLst>
              <p:ext uri="{D42A27DB-BD31-4B8C-83A1-F6EECF244321}">
                <p14:modId xmlns:p14="http://schemas.microsoft.com/office/powerpoint/2010/main" val="1647644584"/>
              </p:ext>
            </p:extLst>
          </p:nvPr>
        </p:nvGraphicFramePr>
        <p:xfrm>
          <a:off x="381000" y="1447800"/>
          <a:ext cx="8534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allout: Right Arrow 1">
            <a:extLst>
              <a:ext uri="{FF2B5EF4-FFF2-40B4-BE49-F238E27FC236}">
                <a16:creationId xmlns:a16="http://schemas.microsoft.com/office/drawing/2014/main" id="{AF2648E4-C9CA-4B3A-80A9-2970B00DEFD2}"/>
              </a:ext>
            </a:extLst>
          </p:cNvPr>
          <p:cNvSpPr/>
          <p:nvPr/>
        </p:nvSpPr>
        <p:spPr>
          <a:xfrm>
            <a:off x="457200" y="2971800"/>
            <a:ext cx="1066800" cy="1752600"/>
          </a:xfrm>
          <a:prstGeom prst="rightArrowCallou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r>
              <a:rPr lang="bn-IN" dirty="0">
                <a:latin typeface="NikoshBAN" panose="02000000000000000000" pitchFamily="2" charset="0"/>
                <a:cs typeface="NikoshBAN" panose="02000000000000000000" pitchFamily="2" charset="0"/>
              </a:rPr>
              <a:t>যৌথ মূলধনী কোম্পানী</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71258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par>
                          <p:cTn id="8" fill="hold">
                            <p:stCondLst>
                              <p:cond delay="2000"/>
                            </p:stCondLst>
                            <p:childTnLst>
                              <p:par>
                                <p:cTn id="9" presetID="41" presetClass="entr" presetSubtype="0" fill="hold" grpId="0" nodeType="afterEffect">
                                  <p:stCondLst>
                                    <p:cond delay="200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2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2" dur="2000" fill="hold"/>
                                        <p:tgtEl>
                                          <p:spTgt spid="2"/>
                                        </p:tgtEl>
                                        <p:attrNameLst>
                                          <p:attrName>ppt_y</p:attrName>
                                        </p:attrNameLst>
                                      </p:cBhvr>
                                      <p:tavLst>
                                        <p:tav tm="0">
                                          <p:val>
                                            <p:strVal val="#ppt_y"/>
                                          </p:val>
                                        </p:tav>
                                        <p:tav tm="100000">
                                          <p:val>
                                            <p:strVal val="#ppt_y"/>
                                          </p:val>
                                        </p:tav>
                                      </p:tavLst>
                                    </p:anim>
                                    <p:anim calcmode="lin" valueType="num">
                                      <p:cBhvr>
                                        <p:cTn id="13" dur="2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 dur="2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2000" tmFilter="0,0; .5, 1; 1, 1"/>
                                        <p:tgtEl>
                                          <p:spTgt spid="2"/>
                                        </p:tgtEl>
                                      </p:cBhvr>
                                    </p:animEffect>
                                  </p:childTnLst>
                                </p:cTn>
                              </p:par>
                            </p:childTnLst>
                          </p:cTn>
                        </p:par>
                        <p:par>
                          <p:cTn id="16" fill="hold">
                            <p:stCondLst>
                              <p:cond delay="9200"/>
                            </p:stCondLst>
                            <p:childTnLst>
                              <p:par>
                                <p:cTn id="17" presetID="30" presetClass="entr" presetSubtype="0" fill="hold" grpId="0" nodeType="afterEffect">
                                  <p:stCondLst>
                                    <p:cond delay="20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600" decel="100000"/>
                                        <p:tgtEl>
                                          <p:spTgt spid="13"/>
                                        </p:tgtEl>
                                      </p:cBhvr>
                                    </p:animEffect>
                                    <p:anim calcmode="lin" valueType="num">
                                      <p:cBhvr>
                                        <p:cTn id="20" dur="1600" decel="100000" fill="hold"/>
                                        <p:tgtEl>
                                          <p:spTgt spid="13"/>
                                        </p:tgtEl>
                                        <p:attrNameLst>
                                          <p:attrName>style.rotation</p:attrName>
                                        </p:attrNameLst>
                                      </p:cBhvr>
                                      <p:tavLst>
                                        <p:tav tm="0">
                                          <p:val>
                                            <p:fltVal val="-90"/>
                                          </p:val>
                                        </p:tav>
                                        <p:tav tm="100000">
                                          <p:val>
                                            <p:fltVal val="0"/>
                                          </p:val>
                                        </p:tav>
                                      </p:tavLst>
                                    </p:anim>
                                    <p:anim calcmode="lin" valueType="num">
                                      <p:cBhvr>
                                        <p:cTn id="21" dur="1600" decel="100000" fill="hold"/>
                                        <p:tgtEl>
                                          <p:spTgt spid="13"/>
                                        </p:tgtEl>
                                        <p:attrNameLst>
                                          <p:attrName>ppt_x</p:attrName>
                                        </p:attrNameLst>
                                      </p:cBhvr>
                                      <p:tavLst>
                                        <p:tav tm="0">
                                          <p:val>
                                            <p:strVal val="#ppt_x+0.4"/>
                                          </p:val>
                                        </p:tav>
                                        <p:tav tm="100000">
                                          <p:val>
                                            <p:strVal val="#ppt_x-0.05"/>
                                          </p:val>
                                        </p:tav>
                                      </p:tavLst>
                                    </p:anim>
                                    <p:anim calcmode="lin" valueType="num">
                                      <p:cBhvr>
                                        <p:cTn id="22" dur="1600" decel="100000" fill="hold"/>
                                        <p:tgtEl>
                                          <p:spTgt spid="13"/>
                                        </p:tgtEl>
                                        <p:attrNameLst>
                                          <p:attrName>ppt_y</p:attrName>
                                        </p:attrNameLst>
                                      </p:cBhvr>
                                      <p:tavLst>
                                        <p:tav tm="0">
                                          <p:val>
                                            <p:strVal val="#ppt_y-0.4"/>
                                          </p:val>
                                        </p:tav>
                                        <p:tav tm="100000">
                                          <p:val>
                                            <p:strVal val="#ppt_y+0.1"/>
                                          </p:val>
                                        </p:tav>
                                      </p:tavLst>
                                    </p:anim>
                                    <p:anim calcmode="lin" valueType="num">
                                      <p:cBhvr>
                                        <p:cTn id="23" dur="400" accel="100000" fill="hold">
                                          <p:stCondLst>
                                            <p:cond delay="1600"/>
                                          </p:stCondLst>
                                        </p:cTn>
                                        <p:tgtEl>
                                          <p:spTgt spid="13"/>
                                        </p:tgtEl>
                                        <p:attrNameLst>
                                          <p:attrName>ppt_x</p:attrName>
                                        </p:attrNameLst>
                                      </p:cBhvr>
                                      <p:tavLst>
                                        <p:tav tm="0">
                                          <p:val>
                                            <p:strVal val="#ppt_x-0.05"/>
                                          </p:val>
                                        </p:tav>
                                        <p:tav tm="100000">
                                          <p:val>
                                            <p:strVal val="#ppt_x"/>
                                          </p:val>
                                        </p:tav>
                                      </p:tavLst>
                                    </p:anim>
                                    <p:anim calcmode="lin" valueType="num">
                                      <p:cBhvr>
                                        <p:cTn id="24" dur="400" accel="100000" fill="hold">
                                          <p:stCondLst>
                                            <p:cond delay="16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13" grpId="0">
        <p:bldAsOne/>
      </p:bldGraphic>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 account\Desktop\IMG_20180408_1824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638800" y="533398"/>
            <a:ext cx="2732008" cy="29717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5164" y="3729317"/>
            <a:ext cx="5325036" cy="2123658"/>
          </a:xfrm>
          <a:prstGeom prst="rect">
            <a:avLst/>
          </a:prstGeom>
        </p:spPr>
        <p:txBody>
          <a:bodyPr wrap="square">
            <a:spAutoFit/>
          </a:bodyPr>
          <a:lstStyle/>
          <a:p>
            <a:pPr algn="ctr"/>
            <a:r>
              <a:rPr lang="bn-IN" sz="3600" dirty="0">
                <a:latin typeface="NikoshBAN" pitchFamily="2" charset="0"/>
                <a:cs typeface="NikoshBAN" pitchFamily="2" charset="0"/>
              </a:rPr>
              <a:t>এইচ. এম. মতিউর রহমান</a:t>
            </a:r>
          </a:p>
          <a:p>
            <a:pPr algn="ctr"/>
            <a:r>
              <a:rPr lang="bn-IN" sz="2400" dirty="0">
                <a:latin typeface="NikoshBAN" pitchFamily="2" charset="0"/>
                <a:cs typeface="NikoshBAN" pitchFamily="2" charset="0"/>
              </a:rPr>
              <a:t>সহকারি শিক্ষক</a:t>
            </a:r>
          </a:p>
          <a:p>
            <a:pPr algn="ctr"/>
            <a:r>
              <a:rPr lang="bn-IN" sz="2400" dirty="0">
                <a:latin typeface="NikoshBAN" pitchFamily="2" charset="0"/>
                <a:cs typeface="NikoshBAN" pitchFamily="2" charset="0"/>
              </a:rPr>
              <a:t>পটুয়াখালী সরকারি বালিকা উচ্চ বিদ্যালয়, পটুয়াখালী।</a:t>
            </a:r>
          </a:p>
          <a:p>
            <a:pPr algn="ctr"/>
            <a:r>
              <a:rPr lang="bn-IN" sz="2400" dirty="0">
                <a:latin typeface="NikoshBAN" pitchFamily="2" charset="0"/>
                <a:cs typeface="NikoshBAN" pitchFamily="2" charset="0"/>
              </a:rPr>
              <a:t>মোবাইল-০১৭১৬-২২৪৪২৫</a:t>
            </a:r>
          </a:p>
          <a:p>
            <a:pPr algn="ctr"/>
            <a:r>
              <a:rPr lang="en-US" sz="2000" dirty="0">
                <a:latin typeface="NikoshBAN" pitchFamily="2" charset="0"/>
                <a:cs typeface="NikoshBAN" pitchFamily="2" charset="0"/>
              </a:rPr>
              <a:t>Email-matiur.ptk@gmail.com</a:t>
            </a:r>
            <a:endParaRPr lang="bn-IN" sz="2000" dirty="0">
              <a:latin typeface="NikoshBAN" pitchFamily="2" charset="0"/>
              <a:cs typeface="NikoshBAN" pitchFamily="2" charset="0"/>
            </a:endParaRPr>
          </a:p>
        </p:txBody>
      </p:sp>
      <p:sp>
        <p:nvSpPr>
          <p:cNvPr id="6" name="TextBox 5"/>
          <p:cNvSpPr txBox="1"/>
          <p:nvPr/>
        </p:nvSpPr>
        <p:spPr>
          <a:xfrm>
            <a:off x="5410200" y="3657600"/>
            <a:ext cx="3429000" cy="2523768"/>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বিষয়ঃ</a:t>
            </a:r>
            <a:r>
              <a:rPr lang="en-US" sz="2800" dirty="0">
                <a:latin typeface="NikoshBAN" panose="02000000000000000000" pitchFamily="2" charset="0"/>
                <a:cs typeface="NikoshBAN" panose="02000000000000000000" pitchFamily="2" charset="0"/>
              </a:rPr>
              <a:t>	</a:t>
            </a:r>
            <a:r>
              <a:rPr lang="en-US" sz="2800" dirty="0">
                <a:latin typeface="SutonnyMJ" pitchFamily="2" charset="0"/>
                <a:cs typeface="NikoshBAN" pitchFamily="2" charset="0"/>
              </a:rPr>
              <a:t> </a:t>
            </a:r>
            <a:r>
              <a:rPr lang="en-US" sz="2800" dirty="0" err="1">
                <a:latin typeface="NikoshBAN" panose="02000000000000000000" pitchFamily="2" charset="0"/>
                <a:cs typeface="NikoshBAN" panose="02000000000000000000" pitchFamily="2" charset="0"/>
              </a:rPr>
              <a:t>ব্যবসায়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উদ্যোগ</a:t>
            </a:r>
            <a:r>
              <a:rPr lang="en-US" sz="2800" dirty="0">
                <a:latin typeface="NikoshBAN" panose="02000000000000000000" pitchFamily="2" charset="0"/>
                <a:cs typeface="NikoshBAN" panose="02000000000000000000" pitchFamily="2" charset="0"/>
              </a:rPr>
              <a:t> </a:t>
            </a:r>
          </a:p>
          <a:p>
            <a:r>
              <a:rPr lang="bn-IN" sz="2800" dirty="0">
                <a:latin typeface="SutonnyMJ" pitchFamily="2" charset="0"/>
                <a:cs typeface="NikoshBAN" pitchFamily="2" charset="0"/>
              </a:rPr>
              <a:t>অধ্যায়</a:t>
            </a:r>
            <a:r>
              <a:rPr lang="en-US" sz="2800" dirty="0">
                <a:latin typeface="SutonnyMJ" pitchFamily="2" charset="0"/>
                <a:cs typeface="NikoshBAN" pitchFamily="2" charset="0"/>
              </a:rPr>
              <a:t>ঃ</a:t>
            </a:r>
            <a:r>
              <a:rPr lang="bn-IN" sz="2800" dirty="0">
                <a:latin typeface="SutonnyMJ" pitchFamily="2" charset="0"/>
                <a:cs typeface="NikoshBAN" pitchFamily="2" charset="0"/>
              </a:rPr>
              <a:t> </a:t>
            </a:r>
            <a:r>
              <a:rPr lang="en-US" sz="2800" dirty="0" err="1">
                <a:latin typeface="SutonnyMJ" pitchFamily="2" charset="0"/>
                <a:cs typeface="NikoshBAN" pitchFamily="2" charset="0"/>
              </a:rPr>
              <a:t>পঞ্চম</a:t>
            </a:r>
            <a:endParaRPr lang="en-US" sz="2800" dirty="0">
              <a:latin typeface="SutonnyMJ" pitchFamily="2" charset="0"/>
              <a:cs typeface="NikoshBAN" pitchFamily="2" charset="0"/>
            </a:endParaRPr>
          </a:p>
          <a:p>
            <a:r>
              <a:rPr lang="bn-IN" sz="2800" dirty="0">
                <a:latin typeface="NikoshBAN" pitchFamily="2" charset="0"/>
                <a:cs typeface="NikoshBAN" pitchFamily="2" charset="0"/>
              </a:rPr>
              <a:t>পিড়িয়ড</a:t>
            </a:r>
            <a:r>
              <a:rPr lang="en-US" sz="2800" dirty="0">
                <a:latin typeface="NikoshBAN" pitchFamily="2" charset="0"/>
                <a:cs typeface="NikoshBAN" pitchFamily="2" charset="0"/>
              </a:rPr>
              <a:t>ঃ</a:t>
            </a:r>
            <a:r>
              <a:rPr lang="bn-IN" sz="2800" dirty="0">
                <a:latin typeface="SutonnyMJ" pitchFamily="2" charset="0"/>
                <a:cs typeface="SutonnyMJ" pitchFamily="2" charset="0"/>
              </a:rPr>
              <a:t> </a:t>
            </a:r>
            <a:r>
              <a:rPr lang="bn-IN" sz="2800" dirty="0">
                <a:latin typeface="NikoshBAN" pitchFamily="2" charset="0"/>
                <a:cs typeface="NikoshBAN" pitchFamily="2" charset="0"/>
              </a:rPr>
              <a:t>৫</a:t>
            </a:r>
            <a:r>
              <a:rPr lang="en-US" sz="2800" dirty="0">
                <a:latin typeface="NikoshBAN" pitchFamily="2" charset="0"/>
                <a:cs typeface="NikoshBAN" pitchFamily="2" charset="0"/>
              </a:rPr>
              <a:t>ম</a:t>
            </a:r>
          </a:p>
          <a:p>
            <a:r>
              <a:rPr lang="en-US" sz="2800" dirty="0" err="1">
                <a:latin typeface="NikoshBAN" pitchFamily="2" charset="0"/>
                <a:cs typeface="NikoshBAN" pitchFamily="2" charset="0"/>
              </a:rPr>
              <a:t>সময়ঃ</a:t>
            </a:r>
            <a:r>
              <a:rPr lang="en-US" sz="2800" dirty="0">
                <a:latin typeface="NikoshBAN" pitchFamily="2" charset="0"/>
                <a:cs typeface="NikoshBAN" pitchFamily="2" charset="0"/>
              </a:rPr>
              <a:t>     ৫০ </a:t>
            </a:r>
            <a:r>
              <a:rPr lang="en-US" sz="2800" dirty="0" err="1">
                <a:latin typeface="NikoshBAN" pitchFamily="2" charset="0"/>
                <a:cs typeface="NikoshBAN" pitchFamily="2" charset="0"/>
              </a:rPr>
              <a:t>মিনিট</a:t>
            </a:r>
            <a:endParaRPr lang="en-US" sz="2800" dirty="0">
              <a:latin typeface="NikoshBAN" pitchFamily="2" charset="0"/>
              <a:cs typeface="NikoshBAN" pitchFamily="2" charset="0"/>
            </a:endParaRPr>
          </a:p>
          <a:p>
            <a:r>
              <a:rPr lang="en-US" sz="2800" dirty="0" err="1">
                <a:latin typeface="NikoshBAN" pitchFamily="2" charset="0"/>
                <a:cs typeface="NikoshBAN" pitchFamily="2" charset="0"/>
              </a:rPr>
              <a:t>তারিখঃ</a:t>
            </a:r>
            <a:r>
              <a:rPr lang="en-US" sz="2800" dirty="0">
                <a:latin typeface="NikoshBAN" pitchFamily="2" charset="0"/>
                <a:cs typeface="NikoshBAN" pitchFamily="2" charset="0"/>
              </a:rPr>
              <a:t>  ২৫/০১/২০২০ </a:t>
            </a:r>
            <a:r>
              <a:rPr lang="en-US" sz="2800" dirty="0" err="1">
                <a:latin typeface="NikoshBAN" pitchFamily="2" charset="0"/>
                <a:cs typeface="NikoshBAN" pitchFamily="2" charset="0"/>
              </a:rPr>
              <a:t>ইং</a:t>
            </a:r>
            <a:endParaRPr lang="bn-BD" sz="2400" dirty="0">
              <a:latin typeface="SutonnyMJ" pitchFamily="2" charset="0"/>
              <a:cs typeface="NikoshBAN" pitchFamily="2" charset="0"/>
            </a:endParaRPr>
          </a:p>
          <a:p>
            <a:endParaRPr lang="en-US" dirty="0">
              <a:latin typeface="NikoshBAN" pitchFamily="2" charset="0"/>
              <a:cs typeface="NikoshBAN" pitchFamily="2" charset="0"/>
            </a:endParaRPr>
          </a:p>
        </p:txBody>
      </p:sp>
      <p:pic>
        <p:nvPicPr>
          <p:cNvPr id="7" name="Picture 6">
            <a:extLst>
              <a:ext uri="{FF2B5EF4-FFF2-40B4-BE49-F238E27FC236}">
                <a16:creationId xmlns:a16="http://schemas.microsoft.com/office/drawing/2014/main" id="{8E344510-DF0E-4DC4-8672-17B8ACC46F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208" y="533398"/>
            <a:ext cx="2971802" cy="2971799"/>
          </a:xfrm>
          <a:prstGeom prst="rect">
            <a:avLst/>
          </a:prstGeom>
          <a:ln>
            <a:noFill/>
          </a:ln>
          <a:effectLst>
            <a:softEdge rad="112500"/>
          </a:effectLst>
        </p:spPr>
      </p:pic>
    </p:spTree>
    <p:extLst>
      <p:ext uri="{BB962C8B-B14F-4D97-AF65-F5344CB8AC3E}">
        <p14:creationId xmlns:p14="http://schemas.microsoft.com/office/powerpoint/2010/main" val="756434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31" presetClass="entr" presetSubtype="0" fill="hold" grpId="0" nodeType="afterEffect">
                                  <p:stCondLst>
                                    <p:cond delay="1000"/>
                                  </p:stCondLst>
                                  <p:childTnLst>
                                    <p:set>
                                      <p:cBhvr>
                                        <p:cTn id="23" dur="1" fill="hold">
                                          <p:stCondLst>
                                            <p:cond delay="0"/>
                                          </p:stCondLst>
                                        </p:cTn>
                                        <p:tgtEl>
                                          <p:spTgt spid="5"/>
                                        </p:tgtEl>
                                        <p:attrNameLst>
                                          <p:attrName>style.visibility</p:attrName>
                                        </p:attrNameLst>
                                      </p:cBhvr>
                                      <p:to>
                                        <p:strVal val="visible"/>
                                      </p:to>
                                    </p:set>
                                    <p:anim calcmode="lin" valueType="num">
                                      <p:cBhvr>
                                        <p:cTn id="24" dur="2000" fill="hold"/>
                                        <p:tgtEl>
                                          <p:spTgt spid="5"/>
                                        </p:tgtEl>
                                        <p:attrNameLst>
                                          <p:attrName>ppt_w</p:attrName>
                                        </p:attrNameLst>
                                      </p:cBhvr>
                                      <p:tavLst>
                                        <p:tav tm="0">
                                          <p:val>
                                            <p:fltVal val="0"/>
                                          </p:val>
                                        </p:tav>
                                        <p:tav tm="100000">
                                          <p:val>
                                            <p:strVal val="#ppt_w"/>
                                          </p:val>
                                        </p:tav>
                                      </p:tavLst>
                                    </p:anim>
                                    <p:anim calcmode="lin" valueType="num">
                                      <p:cBhvr>
                                        <p:cTn id="25" dur="2000" fill="hold"/>
                                        <p:tgtEl>
                                          <p:spTgt spid="5"/>
                                        </p:tgtEl>
                                        <p:attrNameLst>
                                          <p:attrName>ppt_h</p:attrName>
                                        </p:attrNameLst>
                                      </p:cBhvr>
                                      <p:tavLst>
                                        <p:tav tm="0">
                                          <p:val>
                                            <p:fltVal val="0"/>
                                          </p:val>
                                        </p:tav>
                                        <p:tav tm="100000">
                                          <p:val>
                                            <p:strVal val="#ppt_h"/>
                                          </p:val>
                                        </p:tav>
                                      </p:tavLst>
                                    </p:anim>
                                    <p:anim calcmode="lin" valueType="num">
                                      <p:cBhvr>
                                        <p:cTn id="26" dur="2000" fill="hold"/>
                                        <p:tgtEl>
                                          <p:spTgt spid="5"/>
                                        </p:tgtEl>
                                        <p:attrNameLst>
                                          <p:attrName>style.rotation</p:attrName>
                                        </p:attrNameLst>
                                      </p:cBhvr>
                                      <p:tavLst>
                                        <p:tav tm="0">
                                          <p:val>
                                            <p:fltVal val="90"/>
                                          </p:val>
                                        </p:tav>
                                        <p:tav tm="100000">
                                          <p:val>
                                            <p:fltVal val="0"/>
                                          </p:val>
                                        </p:tav>
                                      </p:tavLst>
                                    </p:anim>
                                    <p:animEffect transition="in" filter="fade">
                                      <p:cBhvr>
                                        <p:cTn id="27" dur="2000"/>
                                        <p:tgtEl>
                                          <p:spTgt spid="5"/>
                                        </p:tgtEl>
                                      </p:cBhvr>
                                    </p:animEffect>
                                  </p:childTnLst>
                                </p:cTn>
                              </p:par>
                            </p:childTnLst>
                          </p:cTn>
                        </p:par>
                        <p:par>
                          <p:cTn id="28" fill="hold">
                            <p:stCondLst>
                              <p:cond delay="5000"/>
                            </p:stCondLst>
                            <p:childTnLst>
                              <p:par>
                                <p:cTn id="29" presetID="21" presetClass="entr" presetSubtype="1" fill="hold" nodeType="afterEffect">
                                  <p:stCondLst>
                                    <p:cond delay="2000"/>
                                  </p:stCondLst>
                                  <p:childTnLst>
                                    <p:set>
                                      <p:cBhvr>
                                        <p:cTn id="30" dur="1" fill="hold">
                                          <p:stCondLst>
                                            <p:cond delay="0"/>
                                          </p:stCondLst>
                                        </p:cTn>
                                        <p:tgtEl>
                                          <p:spTgt spid="4"/>
                                        </p:tgtEl>
                                        <p:attrNameLst>
                                          <p:attrName>style.visibility</p:attrName>
                                        </p:attrNameLst>
                                      </p:cBhvr>
                                      <p:to>
                                        <p:strVal val="visible"/>
                                      </p:to>
                                    </p:set>
                                    <p:animEffect transition="in" filter="wheel(1)">
                                      <p:cBhvr>
                                        <p:cTn id="31" dur="2000"/>
                                        <p:tgtEl>
                                          <p:spTgt spid="4"/>
                                        </p:tgtEl>
                                      </p:cBhvr>
                                    </p:animEffect>
                                  </p:childTnLst>
                                </p:cTn>
                              </p:par>
                            </p:childTnLst>
                          </p:cTn>
                        </p:par>
                        <p:par>
                          <p:cTn id="32" fill="hold">
                            <p:stCondLst>
                              <p:cond delay="9000"/>
                            </p:stCondLst>
                            <p:childTnLst>
                              <p:par>
                                <p:cTn id="33" presetID="26" presetClass="entr" presetSubtype="0" fill="hold" grpId="0" nodeType="afterEffect">
                                  <p:stCondLst>
                                    <p:cond delay="100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80">
                                          <p:stCondLst>
                                            <p:cond delay="0"/>
                                          </p:stCondLst>
                                        </p:cTn>
                                        <p:tgtEl>
                                          <p:spTgt spid="6"/>
                                        </p:tgtEl>
                                      </p:cBhvr>
                                    </p:animEffect>
                                    <p:anim calcmode="lin" valueType="num">
                                      <p:cBhvr>
                                        <p:cTn id="3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1" dur="26">
                                          <p:stCondLst>
                                            <p:cond delay="650"/>
                                          </p:stCondLst>
                                        </p:cTn>
                                        <p:tgtEl>
                                          <p:spTgt spid="6"/>
                                        </p:tgtEl>
                                      </p:cBhvr>
                                      <p:to x="100000" y="60000"/>
                                    </p:animScale>
                                    <p:animScale>
                                      <p:cBhvr>
                                        <p:cTn id="42" dur="166" decel="50000">
                                          <p:stCondLst>
                                            <p:cond delay="676"/>
                                          </p:stCondLst>
                                        </p:cTn>
                                        <p:tgtEl>
                                          <p:spTgt spid="6"/>
                                        </p:tgtEl>
                                      </p:cBhvr>
                                      <p:to x="100000" y="100000"/>
                                    </p:animScale>
                                    <p:animScale>
                                      <p:cBhvr>
                                        <p:cTn id="43" dur="26">
                                          <p:stCondLst>
                                            <p:cond delay="1312"/>
                                          </p:stCondLst>
                                        </p:cTn>
                                        <p:tgtEl>
                                          <p:spTgt spid="6"/>
                                        </p:tgtEl>
                                      </p:cBhvr>
                                      <p:to x="100000" y="80000"/>
                                    </p:animScale>
                                    <p:animScale>
                                      <p:cBhvr>
                                        <p:cTn id="44" dur="166" decel="50000">
                                          <p:stCondLst>
                                            <p:cond delay="1338"/>
                                          </p:stCondLst>
                                        </p:cTn>
                                        <p:tgtEl>
                                          <p:spTgt spid="6"/>
                                        </p:tgtEl>
                                      </p:cBhvr>
                                      <p:to x="100000" y="100000"/>
                                    </p:animScale>
                                    <p:animScale>
                                      <p:cBhvr>
                                        <p:cTn id="45" dur="26">
                                          <p:stCondLst>
                                            <p:cond delay="1642"/>
                                          </p:stCondLst>
                                        </p:cTn>
                                        <p:tgtEl>
                                          <p:spTgt spid="6"/>
                                        </p:tgtEl>
                                      </p:cBhvr>
                                      <p:to x="100000" y="90000"/>
                                    </p:animScale>
                                    <p:animScale>
                                      <p:cBhvr>
                                        <p:cTn id="46" dur="166" decel="50000">
                                          <p:stCondLst>
                                            <p:cond delay="1668"/>
                                          </p:stCondLst>
                                        </p:cTn>
                                        <p:tgtEl>
                                          <p:spTgt spid="6"/>
                                        </p:tgtEl>
                                      </p:cBhvr>
                                      <p:to x="100000" y="100000"/>
                                    </p:animScale>
                                    <p:animScale>
                                      <p:cBhvr>
                                        <p:cTn id="47" dur="26">
                                          <p:stCondLst>
                                            <p:cond delay="1808"/>
                                          </p:stCondLst>
                                        </p:cTn>
                                        <p:tgtEl>
                                          <p:spTgt spid="6"/>
                                        </p:tgtEl>
                                      </p:cBhvr>
                                      <p:to x="100000" y="95000"/>
                                    </p:animScale>
                                    <p:animScale>
                                      <p:cBhvr>
                                        <p:cTn id="4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03851FE-E399-46E8-A85B-611967C1ACBF}"/>
              </a:ext>
            </a:extLst>
          </p:cNvPr>
          <p:cNvSpPr/>
          <p:nvPr/>
        </p:nvSpPr>
        <p:spPr>
          <a:xfrm>
            <a:off x="266700" y="1981200"/>
            <a:ext cx="8610600" cy="35052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dirty="0">
                <a:latin typeface="NikoshBAN" pitchFamily="2" charset="0"/>
                <a:cs typeface="NikoshBAN" pitchFamily="2" charset="0"/>
              </a:rPr>
              <a:t>জ</a:t>
            </a:r>
            <a:r>
              <a:rPr lang="as-IN" sz="4000" dirty="0">
                <a:latin typeface="NikoshBAN" pitchFamily="2" charset="0"/>
                <a:cs typeface="NikoshBAN" pitchFamily="2" charset="0"/>
              </a:rPr>
              <a:t>ন</a:t>
            </a:r>
            <a:r>
              <a:rPr lang="en-US" sz="4000" dirty="0">
                <a:latin typeface="NikoshBAN" pitchFamily="2" charset="0"/>
                <a:cs typeface="NikoshBAN" pitchFamily="2" charset="0"/>
              </a:rPr>
              <a:t>া</a:t>
            </a:r>
            <a:r>
              <a:rPr lang="as-IN" sz="4000" dirty="0">
                <a:latin typeface="NikoshBAN" pitchFamily="2" charset="0"/>
                <a:cs typeface="NikoshBAN" pitchFamily="2" charset="0"/>
              </a:rPr>
              <a:t>ব</a:t>
            </a:r>
            <a:r>
              <a:rPr lang="en-US" sz="4000" dirty="0">
                <a:latin typeface="NikoshBAN" pitchFamily="2" charset="0"/>
                <a:cs typeface="NikoshBAN" pitchFamily="2" charset="0"/>
              </a:rPr>
              <a:t> </a:t>
            </a:r>
            <a:r>
              <a:rPr lang="as-IN" sz="4000" dirty="0">
                <a:latin typeface="NikoshBAN" pitchFamily="2" charset="0"/>
                <a:cs typeface="NikoshBAN" pitchFamily="2" charset="0"/>
              </a:rPr>
              <a:t>শ</a:t>
            </a:r>
            <a:r>
              <a:rPr lang="en-US" sz="4000" dirty="0">
                <a:latin typeface="NikoshBAN" pitchFamily="2" charset="0"/>
                <a:cs typeface="NikoshBAN" pitchFamily="2" charset="0"/>
              </a:rPr>
              <a:t>হ</a:t>
            </a:r>
            <a:r>
              <a:rPr lang="as-IN" sz="4000" dirty="0">
                <a:latin typeface="NikoshBAN" pitchFamily="2" charset="0"/>
                <a:cs typeface="NikoshBAN" pitchFamily="2" charset="0"/>
              </a:rPr>
              <a:t>ি</a:t>
            </a:r>
            <a:r>
              <a:rPr lang="en-US" sz="4000" dirty="0">
                <a:latin typeface="NikoshBAN" pitchFamily="2" charset="0"/>
                <a:cs typeface="NikoshBAN" pitchFamily="2" charset="0"/>
              </a:rPr>
              <a:t>দ </a:t>
            </a:r>
            <a:r>
              <a:rPr lang="en-US" sz="4000" dirty="0" err="1">
                <a:latin typeface="NikoshBAN" pitchFamily="2" charset="0"/>
                <a:cs typeface="NikoshBAN" pitchFamily="2" charset="0"/>
              </a:rPr>
              <a:t>তার</a:t>
            </a:r>
            <a:r>
              <a:rPr lang="en-US" sz="4000" dirty="0">
                <a:latin typeface="NikoshBAN" pitchFamily="2" charset="0"/>
                <a:cs typeface="NikoshBAN" pitchFamily="2" charset="0"/>
              </a:rPr>
              <a:t> </a:t>
            </a:r>
            <a:r>
              <a:rPr lang="en-US" sz="4000" dirty="0" err="1">
                <a:latin typeface="NikoshBAN" pitchFamily="2" charset="0"/>
                <a:cs typeface="NikoshBAN" pitchFamily="2" charset="0"/>
              </a:rPr>
              <a:t>গ্রামাঞ্চলে</a:t>
            </a:r>
            <a:r>
              <a:rPr lang="en-US" sz="4000" dirty="0">
                <a:latin typeface="NikoshBAN" pitchFamily="2" charset="0"/>
                <a:cs typeface="NikoshBAN" pitchFamily="2" charset="0"/>
              </a:rPr>
              <a:t> </a:t>
            </a:r>
            <a:r>
              <a:rPr lang="as-IN" sz="4000" dirty="0">
                <a:latin typeface="NikoshBAN" pitchFamily="2" charset="0"/>
                <a:cs typeface="NikoshBAN" pitchFamily="2" charset="0"/>
              </a:rPr>
              <a:t>এ</a:t>
            </a:r>
            <a:r>
              <a:rPr lang="en-US" sz="4000" dirty="0">
                <a:latin typeface="NikoshBAN" pitchFamily="2" charset="0"/>
                <a:cs typeface="NikoshBAN" pitchFamily="2" charset="0"/>
              </a:rPr>
              <a:t>ক</a:t>
            </a:r>
            <a:r>
              <a:rPr lang="as-IN" sz="4000" dirty="0">
                <a:latin typeface="NikoshBAN" pitchFamily="2" charset="0"/>
                <a:cs typeface="NikoshBAN" pitchFamily="2" charset="0"/>
              </a:rPr>
              <a:t>ট</a:t>
            </a:r>
            <a:r>
              <a:rPr lang="en-US" sz="4000" dirty="0">
                <a:latin typeface="NikoshBAN" pitchFamily="2" charset="0"/>
                <a:cs typeface="NikoshBAN" pitchFamily="2" charset="0"/>
              </a:rPr>
              <a:t>ি </a:t>
            </a:r>
            <a:r>
              <a:rPr lang="as-IN" sz="4000" dirty="0">
                <a:latin typeface="NikoshBAN" pitchFamily="2" charset="0"/>
                <a:cs typeface="NikoshBAN" pitchFamily="2" charset="0"/>
              </a:rPr>
              <a:t>ব</a:t>
            </a:r>
            <a:r>
              <a:rPr lang="en-US" sz="4000" dirty="0">
                <a:latin typeface="NikoshBAN" pitchFamily="2" charset="0"/>
                <a:cs typeface="NikoshBAN" pitchFamily="2" charset="0"/>
              </a:rPr>
              <a:t>্</a:t>
            </a:r>
            <a:r>
              <a:rPr lang="as-IN" sz="4000" dirty="0">
                <a:latin typeface="NikoshBAN" pitchFamily="2" charset="0"/>
                <a:cs typeface="NikoshBAN" pitchFamily="2" charset="0"/>
              </a:rPr>
              <a:t>য</a:t>
            </a:r>
            <a:r>
              <a:rPr lang="en-US" sz="4000" dirty="0">
                <a:latin typeface="NikoshBAN" pitchFamily="2" charset="0"/>
                <a:cs typeface="NikoshBAN" pitchFamily="2" charset="0"/>
              </a:rPr>
              <a:t>ব</a:t>
            </a:r>
            <a:r>
              <a:rPr lang="as-IN" sz="4000" dirty="0">
                <a:latin typeface="NikoshBAN" pitchFamily="2" charset="0"/>
                <a:cs typeface="NikoshBAN" pitchFamily="2" charset="0"/>
              </a:rPr>
              <a:t>স</a:t>
            </a:r>
            <a:r>
              <a:rPr lang="en-US" sz="4000" dirty="0">
                <a:latin typeface="NikoshBAN" pitchFamily="2" charset="0"/>
                <a:cs typeface="NikoshBAN" pitchFamily="2" charset="0"/>
              </a:rPr>
              <a:t>া</a:t>
            </a:r>
            <a:r>
              <a:rPr lang="as-IN" sz="4000" dirty="0">
                <a:latin typeface="NikoshBAN" pitchFamily="2" charset="0"/>
                <a:cs typeface="NikoshBAN" pitchFamily="2" charset="0"/>
              </a:rPr>
              <a:t>য়</a:t>
            </a:r>
            <a:r>
              <a:rPr lang="en-US" sz="4000" dirty="0">
                <a:latin typeface="NikoshBAN" pitchFamily="2" charset="0"/>
                <a:cs typeface="NikoshBAN" pitchFamily="2" charset="0"/>
              </a:rPr>
              <a:t> </a:t>
            </a:r>
            <a:r>
              <a:rPr lang="bn-IN" sz="4000" dirty="0">
                <a:latin typeface="NikoshBAN" pitchFamily="2" charset="0"/>
                <a:cs typeface="NikoshBAN" pitchFamily="2" charset="0"/>
              </a:rPr>
              <a:t>স্থাপন ও পরিচালনার ক্ষেত্রে কোন </a:t>
            </a:r>
            <a:r>
              <a:rPr lang="en-US" sz="4000" dirty="0" err="1">
                <a:latin typeface="NikoshBAN" pitchFamily="2" charset="0"/>
                <a:cs typeface="NikoshBAN" pitchFamily="2" charset="0"/>
              </a:rPr>
              <a:t>ধরনের</a:t>
            </a:r>
            <a:r>
              <a:rPr lang="en-US" sz="4000" dirty="0">
                <a:latin typeface="NikoshBAN" pitchFamily="2" charset="0"/>
                <a:cs typeface="NikoshBAN" pitchFamily="2" charset="0"/>
              </a:rPr>
              <a:t> </a:t>
            </a:r>
            <a:r>
              <a:rPr lang="en-US" sz="4000" dirty="0" err="1">
                <a:latin typeface="NikoshBAN" pitchFamily="2" charset="0"/>
                <a:cs typeface="NikoshBAN" pitchFamily="2" charset="0"/>
              </a:rPr>
              <a:t>আনুষ্</a:t>
            </a:r>
            <a:r>
              <a:rPr lang="as-IN" sz="4000" dirty="0">
                <a:latin typeface="NikoshBAN" pitchFamily="2" charset="0"/>
                <a:cs typeface="NikoshBAN" pitchFamily="2" charset="0"/>
              </a:rPr>
              <a:t>ঠ</a:t>
            </a:r>
            <a:r>
              <a:rPr lang="en-US" sz="4000" dirty="0">
                <a:latin typeface="NikoshBAN" pitchFamily="2" charset="0"/>
                <a:cs typeface="NikoshBAN" pitchFamily="2" charset="0"/>
              </a:rPr>
              <a:t>া</a:t>
            </a:r>
            <a:r>
              <a:rPr lang="as-IN" sz="4000" dirty="0">
                <a:latin typeface="NikoshBAN" pitchFamily="2" charset="0"/>
                <a:cs typeface="NikoshBAN" pitchFamily="2" charset="0"/>
              </a:rPr>
              <a:t>ন</a:t>
            </a:r>
            <a:r>
              <a:rPr lang="en-US" sz="4000" dirty="0">
                <a:latin typeface="NikoshBAN" pitchFamily="2" charset="0"/>
                <a:cs typeface="NikoshBAN" pitchFamily="2" charset="0"/>
              </a:rPr>
              <a:t>ি</a:t>
            </a:r>
            <a:r>
              <a:rPr lang="as-IN" sz="4000" dirty="0">
                <a:latin typeface="NikoshBAN" pitchFamily="2" charset="0"/>
                <a:cs typeface="NikoshBAN" pitchFamily="2" charset="0"/>
              </a:rPr>
              <a:t>ক</a:t>
            </a:r>
            <a:r>
              <a:rPr lang="en-US" sz="4000" dirty="0" err="1">
                <a:latin typeface="NikoshBAN" pitchFamily="2" charset="0"/>
                <a:cs typeface="NikoshBAN" pitchFamily="2" charset="0"/>
              </a:rPr>
              <a:t>তা</a:t>
            </a:r>
            <a:r>
              <a:rPr lang="en-US" sz="4000" dirty="0">
                <a:latin typeface="NikoshBAN" pitchFamily="2" charset="0"/>
                <a:cs typeface="NikoshBAN" pitchFamily="2" charset="0"/>
              </a:rPr>
              <a:t> </a:t>
            </a:r>
            <a:r>
              <a:rPr lang="en-US" sz="4000" dirty="0" err="1">
                <a:latin typeface="NikoshBAN" pitchFamily="2" charset="0"/>
                <a:cs typeface="NikoshBAN" pitchFamily="2" charset="0"/>
              </a:rPr>
              <a:t>পালন</a:t>
            </a:r>
            <a:r>
              <a:rPr lang="en-US" sz="4000" dirty="0">
                <a:latin typeface="NikoshBAN" pitchFamily="2" charset="0"/>
                <a:cs typeface="NikoshBAN" pitchFamily="2" charset="0"/>
              </a:rPr>
              <a:t> </a:t>
            </a:r>
            <a:r>
              <a:rPr lang="en-US" sz="4000" dirty="0" err="1">
                <a:latin typeface="NikoshBAN" pitchFamily="2" charset="0"/>
                <a:cs typeface="NikoshBAN" pitchFamily="2" charset="0"/>
              </a:rPr>
              <a:t>করতে</a:t>
            </a:r>
            <a:r>
              <a:rPr lang="en-US" sz="4000" dirty="0">
                <a:latin typeface="NikoshBAN" pitchFamily="2" charset="0"/>
                <a:cs typeface="NikoshBAN" pitchFamily="2" charset="0"/>
              </a:rPr>
              <a:t> </a:t>
            </a:r>
            <a:r>
              <a:rPr lang="en-US" sz="4000" dirty="0" err="1">
                <a:latin typeface="NikoshBAN" pitchFamily="2" charset="0"/>
                <a:cs typeface="NikoshBAN" pitchFamily="2" charset="0"/>
              </a:rPr>
              <a:t>হবে</a:t>
            </a:r>
            <a:r>
              <a:rPr lang="en-US" sz="4000" dirty="0">
                <a:latin typeface="NikoshBAN" pitchFamily="2" charset="0"/>
                <a:cs typeface="NikoshBAN" pitchFamily="2" charset="0"/>
              </a:rPr>
              <a:t> </a:t>
            </a:r>
            <a:r>
              <a:rPr lang="en-US" sz="4000" dirty="0" err="1">
                <a:latin typeface="NikoshBAN" pitchFamily="2" charset="0"/>
                <a:cs typeface="NikoshBAN" pitchFamily="2" charset="0"/>
              </a:rPr>
              <a:t>বলে</a:t>
            </a:r>
            <a:r>
              <a:rPr lang="en-US" sz="4000" dirty="0">
                <a:latin typeface="NikoshBAN" pitchFamily="2" charset="0"/>
                <a:cs typeface="NikoshBAN" pitchFamily="2" charset="0"/>
              </a:rPr>
              <a:t> </a:t>
            </a:r>
            <a:r>
              <a:rPr lang="en-US" sz="4000" dirty="0" err="1">
                <a:latin typeface="NikoshBAN" pitchFamily="2" charset="0"/>
                <a:cs typeface="NikoshBAN" pitchFamily="2" charset="0"/>
              </a:rPr>
              <a:t>তুমি</a:t>
            </a:r>
            <a:r>
              <a:rPr lang="en-US" sz="4000" dirty="0">
                <a:latin typeface="NikoshBAN" pitchFamily="2" charset="0"/>
                <a:cs typeface="NikoshBAN" pitchFamily="2" charset="0"/>
              </a:rPr>
              <a:t> </a:t>
            </a:r>
            <a:r>
              <a:rPr lang="en-US" sz="4000" dirty="0" err="1">
                <a:latin typeface="NikoshBAN" pitchFamily="2" charset="0"/>
                <a:cs typeface="NikoshBAN" pitchFamily="2" charset="0"/>
              </a:rPr>
              <a:t>মনে</a:t>
            </a:r>
            <a:r>
              <a:rPr lang="bn-IN" sz="4000" dirty="0">
                <a:latin typeface="NikoshBAN" pitchFamily="2" charset="0"/>
                <a:cs typeface="NikoshBAN" pitchFamily="2" charset="0"/>
              </a:rPr>
              <a:t> কর।</a:t>
            </a:r>
            <a:r>
              <a:rPr lang="en-US" sz="4000" dirty="0">
                <a:latin typeface="NikoshBAN" pitchFamily="2" charset="0"/>
                <a:cs typeface="NikoshBAN" pitchFamily="2" charset="0"/>
              </a:rPr>
              <a:t> </a:t>
            </a:r>
            <a:endParaRPr lang="en-US" sz="4800" dirty="0">
              <a:latin typeface="NikoshBAN" pitchFamily="2" charset="0"/>
              <a:cs typeface="NikoshBAN" pitchFamily="2" charset="0"/>
            </a:endParaRPr>
          </a:p>
        </p:txBody>
      </p:sp>
      <p:sp>
        <p:nvSpPr>
          <p:cNvPr id="3" name="Scroll: Vertical 2">
            <a:extLst>
              <a:ext uri="{FF2B5EF4-FFF2-40B4-BE49-F238E27FC236}">
                <a16:creationId xmlns:a16="http://schemas.microsoft.com/office/drawing/2014/main" id="{A9B5DE95-B879-4847-8D0E-D9B126C198E5}"/>
              </a:ext>
            </a:extLst>
          </p:cNvPr>
          <p:cNvSpPr/>
          <p:nvPr/>
        </p:nvSpPr>
        <p:spPr>
          <a:xfrm>
            <a:off x="762000" y="381000"/>
            <a:ext cx="3886200" cy="1219200"/>
          </a:xfrm>
          <a:prstGeom prst="verticalScroll">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a:solidFill>
                  <a:srgbClr val="00FF00"/>
                </a:solidFill>
                <a:latin typeface="NikoshBAN" pitchFamily="2" charset="0"/>
                <a:cs typeface="NikoshBAN" pitchFamily="2" charset="0"/>
              </a:rPr>
              <a:t>জোড়ায় কাজ</a:t>
            </a:r>
            <a:endParaRPr lang="en-US" dirty="0"/>
          </a:p>
        </p:txBody>
      </p:sp>
    </p:spTree>
    <p:extLst>
      <p:ext uri="{BB962C8B-B14F-4D97-AF65-F5344CB8AC3E}">
        <p14:creationId xmlns:p14="http://schemas.microsoft.com/office/powerpoint/2010/main" val="3043694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par>
                          <p:cTn id="8" fill="hold">
                            <p:stCondLst>
                              <p:cond delay="2000"/>
                            </p:stCondLst>
                            <p:childTnLst>
                              <p:par>
                                <p:cTn id="9" presetID="41" presetClass="entr" presetSubtype="0" fill="hold" grpId="0" nodeType="afterEffect">
                                  <p:stCondLst>
                                    <p:cond delay="1000"/>
                                  </p:stCondLst>
                                  <p:iterate type="lt">
                                    <p:tmPct val="10000"/>
                                  </p:iterate>
                                  <p:childTnLst>
                                    <p:set>
                                      <p:cBhvr>
                                        <p:cTn id="10" dur="1" fill="hold">
                                          <p:stCondLst>
                                            <p:cond delay="0"/>
                                          </p:stCondLst>
                                        </p:cTn>
                                        <p:tgtEl>
                                          <p:spTgt spid="4"/>
                                        </p:tgtEl>
                                        <p:attrNameLst>
                                          <p:attrName>style.visibility</p:attrName>
                                        </p:attrNameLst>
                                      </p:cBhvr>
                                      <p:to>
                                        <p:strVal val="visible"/>
                                      </p:to>
                                    </p:set>
                                    <p:anim calcmode="lin" valueType="num">
                                      <p:cBhvr>
                                        <p:cTn id="11" dur="2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2" dur="2000" fill="hold"/>
                                        <p:tgtEl>
                                          <p:spTgt spid="4"/>
                                        </p:tgtEl>
                                        <p:attrNameLst>
                                          <p:attrName>ppt_y</p:attrName>
                                        </p:attrNameLst>
                                      </p:cBhvr>
                                      <p:tavLst>
                                        <p:tav tm="0">
                                          <p:val>
                                            <p:strVal val="#ppt_y"/>
                                          </p:val>
                                        </p:tav>
                                        <p:tav tm="100000">
                                          <p:val>
                                            <p:strVal val="#ppt_y"/>
                                          </p:val>
                                        </p:tav>
                                      </p:tavLst>
                                    </p:anim>
                                    <p:anim calcmode="lin" valueType="num">
                                      <p:cBhvr>
                                        <p:cTn id="13" dur="2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4" dur="2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2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D776D9E-D974-43C0-9745-BCE79C3673CD}"/>
              </a:ext>
            </a:extLst>
          </p:cNvPr>
          <p:cNvGraphicFramePr>
            <a:graphicFrameLocks noGrp="1"/>
          </p:cNvGraphicFramePr>
          <p:nvPr>
            <p:extLst>
              <p:ext uri="{D42A27DB-BD31-4B8C-83A1-F6EECF244321}">
                <p14:modId xmlns:p14="http://schemas.microsoft.com/office/powerpoint/2010/main" val="1043395980"/>
              </p:ext>
            </p:extLst>
          </p:nvPr>
        </p:nvGraphicFramePr>
        <p:xfrm>
          <a:off x="533400" y="2133600"/>
          <a:ext cx="8077200" cy="4389808"/>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747677">
                <a:tc>
                  <a:txBody>
                    <a:bodyPr/>
                    <a:lstStyle/>
                    <a:p>
                      <a:pPr algn="ctr"/>
                      <a:r>
                        <a:rPr lang="bn-IN" sz="3200" dirty="0">
                          <a:solidFill>
                            <a:srgbClr val="C00000"/>
                          </a:solidFill>
                          <a:latin typeface="NikoshBAN" pitchFamily="2" charset="0"/>
                          <a:cs typeface="NikoshBAN" pitchFamily="2" charset="0"/>
                        </a:rPr>
                        <a:t>প্রশ্ন</a:t>
                      </a:r>
                      <a:endParaRPr lang="en-US" sz="3200" dirty="0">
                        <a:solidFill>
                          <a:srgbClr val="C00000"/>
                        </a:solidFill>
                        <a:latin typeface="NikoshBAN" pitchFamily="2" charset="0"/>
                        <a:cs typeface="NikoshBAN" pitchFamily="2" charset="0"/>
                      </a:endParaRPr>
                    </a:p>
                  </a:txBody>
                  <a:tcPr>
                    <a:solidFill>
                      <a:srgbClr val="00B0F0"/>
                    </a:solidFill>
                  </a:tcPr>
                </a:tc>
                <a:tc>
                  <a:txBody>
                    <a:bodyPr/>
                    <a:lstStyle/>
                    <a:p>
                      <a:pPr algn="ctr"/>
                      <a:r>
                        <a:rPr lang="bn-IN" sz="3200" dirty="0">
                          <a:solidFill>
                            <a:srgbClr val="C00000"/>
                          </a:solidFill>
                          <a:latin typeface="NikoshBAN" pitchFamily="2" charset="0"/>
                          <a:cs typeface="NikoshBAN" pitchFamily="2" charset="0"/>
                        </a:rPr>
                        <a:t>উত্তর</a:t>
                      </a:r>
                      <a:endParaRPr lang="en-US" sz="3200" dirty="0">
                        <a:solidFill>
                          <a:srgbClr val="C00000"/>
                        </a:solidFill>
                        <a:latin typeface="NikoshBAN" pitchFamily="2" charset="0"/>
                        <a:cs typeface="NikoshBAN" pitchFamily="2" charset="0"/>
                      </a:endParaRPr>
                    </a:p>
                  </a:txBody>
                  <a:tcPr>
                    <a:solidFill>
                      <a:srgbClr val="00B0F0"/>
                    </a:solidFill>
                  </a:tcPr>
                </a:tc>
                <a:extLst>
                  <a:ext uri="{0D108BD9-81ED-4DB2-BD59-A6C34878D82A}">
                    <a16:rowId xmlns:a16="http://schemas.microsoft.com/office/drawing/2014/main" val="10000"/>
                  </a:ext>
                </a:extLst>
              </a:tr>
              <a:tr h="807491">
                <a:tc>
                  <a:txBody>
                    <a:bodyPr/>
                    <a:lstStyle/>
                    <a:p>
                      <a:r>
                        <a:rPr lang="bn-IN" sz="2400" dirty="0">
                          <a:latin typeface="NikoshBAN" pitchFamily="2" charset="0"/>
                          <a:cs typeface="NikoshBAN" pitchFamily="2" charset="0"/>
                        </a:rPr>
                        <a:t>১।</a:t>
                      </a:r>
                      <a:r>
                        <a:rPr lang="bn-IN" sz="2400" baseline="0" dirty="0">
                          <a:latin typeface="NikoshBAN" pitchFamily="2" charset="0"/>
                          <a:cs typeface="NikoshBAN" pitchFamily="2" charset="0"/>
                        </a:rPr>
                        <a:t> </a:t>
                      </a:r>
                      <a:r>
                        <a:rPr lang="bn-IN" sz="2400" b="0" dirty="0">
                          <a:latin typeface="NikoshBAN" panose="02000000000000000000" pitchFamily="2" charset="0"/>
                          <a:cs typeface="NikoshBAN" panose="02000000000000000000" pitchFamily="2" charset="0"/>
                        </a:rPr>
                        <a:t>গবেষণার মাধ্যমে সৃষ্টি হয় কোনটি ?</a:t>
                      </a:r>
                      <a:endParaRPr lang="en-US" sz="2400" b="0" dirty="0">
                        <a:latin typeface="NikoshBAN" panose="02000000000000000000" pitchFamily="2" charset="0"/>
                        <a:cs typeface="NikoshBAN" panose="02000000000000000000" pitchFamily="2" charset="0"/>
                      </a:endParaRPr>
                    </a:p>
                  </a:txBody>
                  <a:tcPr>
                    <a:solidFill>
                      <a:srgbClr val="008000"/>
                    </a:solidFill>
                  </a:tcPr>
                </a:tc>
                <a:tc>
                  <a:txBody>
                    <a:bodyPr/>
                    <a:lstStyle/>
                    <a:p>
                      <a:endParaRPr lang="en-US" sz="2400" dirty="0">
                        <a:latin typeface="NikoshBAN" pitchFamily="2" charset="0"/>
                        <a:cs typeface="NikoshBAN" pitchFamily="2" charset="0"/>
                      </a:endParaRPr>
                    </a:p>
                  </a:txBody>
                  <a:tcPr>
                    <a:noFill/>
                  </a:tcPr>
                </a:tc>
                <a:extLst>
                  <a:ext uri="{0D108BD9-81ED-4DB2-BD59-A6C34878D82A}">
                    <a16:rowId xmlns:a16="http://schemas.microsoft.com/office/drawing/2014/main" val="10001"/>
                  </a:ext>
                </a:extLst>
              </a:tr>
              <a:tr h="807491">
                <a:tc>
                  <a:txBody>
                    <a:bodyPr/>
                    <a:lstStyle/>
                    <a:p>
                      <a:r>
                        <a:rPr lang="bn-IN" sz="2400" dirty="0">
                          <a:latin typeface="NikoshBAN" pitchFamily="2" charset="0"/>
                          <a:cs typeface="NikoshBAN" pitchFamily="2" charset="0"/>
                        </a:rPr>
                        <a:t>২।</a:t>
                      </a:r>
                      <a:r>
                        <a:rPr lang="bn-IN" sz="2400" baseline="0" dirty="0">
                          <a:latin typeface="NikoshBAN" pitchFamily="2" charset="0"/>
                          <a:cs typeface="NikoshBAN" pitchFamily="2" charset="0"/>
                        </a:rPr>
                        <a:t> </a:t>
                      </a:r>
                      <a:r>
                        <a:rPr lang="bn-IN" sz="2400" b="0" dirty="0">
                          <a:latin typeface="NikoshBAN" panose="02000000000000000000" pitchFamily="2" charset="0"/>
                          <a:cs typeface="NikoshBAN" panose="02000000000000000000" pitchFamily="2" charset="0"/>
                        </a:rPr>
                        <a:t>অংশীদারি ব্যবসায় নিবন্ধন করতে চাইলে আবেদনের সাথে আর কী জমা দিতে হয় ?</a:t>
                      </a:r>
                      <a:endParaRPr lang="en-US" sz="2400" b="0" dirty="0">
                        <a:latin typeface="NikoshBAN" panose="02000000000000000000" pitchFamily="2" charset="0"/>
                        <a:cs typeface="NikoshBAN" panose="02000000000000000000" pitchFamily="2" charset="0"/>
                      </a:endParaRPr>
                    </a:p>
                  </a:txBody>
                  <a:tcPr>
                    <a:solidFill>
                      <a:schemeClr val="accent4">
                        <a:lumMod val="60000"/>
                        <a:lumOff val="40000"/>
                      </a:schemeClr>
                    </a:solidFill>
                  </a:tcPr>
                </a:tc>
                <a:tc>
                  <a:txBody>
                    <a:bodyPr/>
                    <a:lstStyle/>
                    <a:p>
                      <a:endParaRPr lang="en-US" sz="2400" dirty="0">
                        <a:latin typeface="NikoshBAN" pitchFamily="2" charset="0"/>
                        <a:cs typeface="NikoshBAN" pitchFamily="2" charset="0"/>
                      </a:endParaRPr>
                    </a:p>
                  </a:txBody>
                  <a:tcPr>
                    <a:noFill/>
                  </a:tcPr>
                </a:tc>
                <a:extLst>
                  <a:ext uri="{0D108BD9-81ED-4DB2-BD59-A6C34878D82A}">
                    <a16:rowId xmlns:a16="http://schemas.microsoft.com/office/drawing/2014/main" val="10002"/>
                  </a:ext>
                </a:extLst>
              </a:tr>
              <a:tr h="807491">
                <a:tc>
                  <a:txBody>
                    <a:bodyPr/>
                    <a:lstStyle/>
                    <a:p>
                      <a:r>
                        <a:rPr lang="bn-IN" sz="2400" dirty="0">
                          <a:latin typeface="NikoshBAN" pitchFamily="2" charset="0"/>
                          <a:cs typeface="NikoshBAN" pitchFamily="2" charset="0"/>
                        </a:rPr>
                        <a:t>৩। </a:t>
                      </a:r>
                      <a:r>
                        <a:rPr lang="bn-IN" sz="2400" b="0" dirty="0">
                          <a:latin typeface="NikoshBAN" panose="02000000000000000000" pitchFamily="2" charset="0"/>
                          <a:cs typeface="NikoshBAN" panose="02000000000000000000" pitchFamily="2" charset="0"/>
                        </a:rPr>
                        <a:t>বাবুল খান </a:t>
                      </a:r>
                      <a:r>
                        <a:rPr lang="bn-IN" sz="2400" b="0">
                          <a:latin typeface="NikoshBAN" panose="02000000000000000000" pitchFamily="2" charset="0"/>
                          <a:cs typeface="NikoshBAN" panose="02000000000000000000" pitchFamily="2" charset="0"/>
                        </a:rPr>
                        <a:t>পটুয়াখালী পশহরে </a:t>
                      </a:r>
                      <a:r>
                        <a:rPr lang="bn-IN" sz="2400" b="0" dirty="0">
                          <a:latin typeface="NikoshBAN" panose="02000000000000000000" pitchFamily="2" charset="0"/>
                          <a:cs typeface="NikoshBAN" panose="02000000000000000000" pitchFamily="2" charset="0"/>
                        </a:rPr>
                        <a:t>মুদি ব</a:t>
                      </a:r>
                      <a:r>
                        <a:rPr lang="en-US" sz="2400" b="0" dirty="0" err="1">
                          <a:latin typeface="NikoshBAN" panose="02000000000000000000" pitchFamily="2" charset="0"/>
                          <a:cs typeface="NikoshBAN" panose="02000000000000000000" pitchFamily="2" charset="0"/>
                        </a:rPr>
                        <a:t>্য</a:t>
                      </a:r>
                      <a:r>
                        <a:rPr lang="bn-IN" sz="2400" b="0" dirty="0">
                          <a:latin typeface="NikoshBAN" panose="02000000000000000000" pitchFamily="2" charset="0"/>
                          <a:cs typeface="NikoshBAN" panose="02000000000000000000" pitchFamily="2" charset="0"/>
                        </a:rPr>
                        <a:t>বসায় শুরু করতে চান। তাকে কার কাছ থেকে ট্রেড লাইসেন্স নিতে হবে ?</a:t>
                      </a:r>
                      <a:endParaRPr lang="en-US" sz="2400" b="0" dirty="0">
                        <a:latin typeface="NikoshBAN" panose="02000000000000000000" pitchFamily="2" charset="0"/>
                        <a:cs typeface="NikoshBAN" panose="02000000000000000000" pitchFamily="2" charset="0"/>
                      </a:endParaRPr>
                    </a:p>
                  </a:txBody>
                  <a:tcPr>
                    <a:solidFill>
                      <a:schemeClr val="bg2">
                        <a:lumMod val="50000"/>
                      </a:schemeClr>
                    </a:solidFill>
                  </a:tcPr>
                </a:tc>
                <a:tc>
                  <a:txBody>
                    <a:bodyPr/>
                    <a:lstStyle/>
                    <a:p>
                      <a:endParaRPr lang="en-US" sz="2400" dirty="0">
                        <a:latin typeface="NikoshBAN" pitchFamily="2" charset="0"/>
                        <a:cs typeface="NikoshBAN" pitchFamily="2" charset="0"/>
                      </a:endParaRPr>
                    </a:p>
                  </a:txBody>
                  <a:tcPr>
                    <a:noFill/>
                  </a:tcPr>
                </a:tc>
                <a:extLst>
                  <a:ext uri="{0D108BD9-81ED-4DB2-BD59-A6C34878D82A}">
                    <a16:rowId xmlns:a16="http://schemas.microsoft.com/office/drawing/2014/main" val="10003"/>
                  </a:ext>
                </a:extLst>
              </a:tr>
              <a:tr h="807491">
                <a:tc>
                  <a:txBody>
                    <a:bodyPr/>
                    <a:lstStyle/>
                    <a:p>
                      <a:r>
                        <a:rPr lang="bn-IN" sz="2400" dirty="0">
                          <a:latin typeface="NikoshBAN" pitchFamily="2" charset="0"/>
                          <a:cs typeface="NikoshBAN" pitchFamily="2" charset="0"/>
                        </a:rPr>
                        <a:t>৪।</a:t>
                      </a:r>
                      <a:r>
                        <a:rPr lang="bn-IN" sz="2400" baseline="0" dirty="0">
                          <a:latin typeface="NikoshBAN" pitchFamily="2" charset="0"/>
                          <a:cs typeface="NikoshBAN" pitchFamily="2" charset="0"/>
                        </a:rPr>
                        <a:t> </a:t>
                      </a:r>
                      <a:r>
                        <a:rPr lang="bn-IN" sz="2400" b="0" dirty="0">
                          <a:latin typeface="NikoshBAN" panose="02000000000000000000" pitchFamily="2" charset="0"/>
                          <a:cs typeface="NikoshBAN" panose="02000000000000000000" pitchFamily="2" charset="0"/>
                        </a:rPr>
                        <a:t>পাবলিক লি. কোম্পানী নিবন্ধনপত্র পেলেও সাথে সাথে কাজ শুরু করতে পারে না- কারণ ?</a:t>
                      </a:r>
                      <a:endParaRPr lang="en-US" sz="2400" b="0" dirty="0">
                        <a:latin typeface="NikoshBAN" panose="02000000000000000000" pitchFamily="2" charset="0"/>
                        <a:cs typeface="NikoshBAN" panose="02000000000000000000" pitchFamily="2" charset="0"/>
                      </a:endParaRPr>
                    </a:p>
                  </a:txBody>
                  <a:tcPr>
                    <a:solidFill>
                      <a:schemeClr val="accent2">
                        <a:lumMod val="60000"/>
                        <a:lumOff val="40000"/>
                      </a:schemeClr>
                    </a:solidFill>
                  </a:tcPr>
                </a:tc>
                <a:tc>
                  <a:txBody>
                    <a:bodyPr/>
                    <a:lstStyle/>
                    <a:p>
                      <a:endParaRPr lang="en-US" sz="2400" dirty="0">
                        <a:latin typeface="NikoshBAN" pitchFamily="2" charset="0"/>
                        <a:cs typeface="NikoshBAN" pitchFamily="2" charset="0"/>
                      </a:endParaRPr>
                    </a:p>
                  </a:txBody>
                  <a:tcPr>
                    <a:noFill/>
                  </a:tcPr>
                </a:tc>
                <a:extLst>
                  <a:ext uri="{0D108BD9-81ED-4DB2-BD59-A6C34878D82A}">
                    <a16:rowId xmlns:a16="http://schemas.microsoft.com/office/drawing/2014/main" val="10004"/>
                  </a:ext>
                </a:extLst>
              </a:tr>
            </a:tbl>
          </a:graphicData>
        </a:graphic>
      </p:graphicFrame>
      <p:sp>
        <p:nvSpPr>
          <p:cNvPr id="5" name="Rectangle 4">
            <a:extLst>
              <a:ext uri="{FF2B5EF4-FFF2-40B4-BE49-F238E27FC236}">
                <a16:creationId xmlns:a16="http://schemas.microsoft.com/office/drawing/2014/main" id="{7BA93059-D3A6-4DDD-A3D1-681CBD3FA39B}"/>
              </a:ext>
            </a:extLst>
          </p:cNvPr>
          <p:cNvSpPr/>
          <p:nvPr/>
        </p:nvSpPr>
        <p:spPr>
          <a:xfrm>
            <a:off x="5562600" y="2890363"/>
            <a:ext cx="3048000" cy="76723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a:latin typeface="NikoshBAN" panose="02000000000000000000" pitchFamily="2" charset="0"/>
                <a:cs typeface="NikoshBAN" panose="02000000000000000000" pitchFamily="2" charset="0"/>
              </a:rPr>
              <a:t>বুদ্ধিবৃত্তিক সম্পদ</a:t>
            </a:r>
            <a:endParaRPr lang="en-US" sz="2800" dirty="0">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id="{601623AF-3E9D-4447-AC35-A5A401C95961}"/>
              </a:ext>
            </a:extLst>
          </p:cNvPr>
          <p:cNvSpPr/>
          <p:nvPr/>
        </p:nvSpPr>
        <p:spPr>
          <a:xfrm>
            <a:off x="5562600" y="3693357"/>
            <a:ext cx="3048000" cy="80244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a:latin typeface="NikoshBAN" panose="02000000000000000000" pitchFamily="2" charset="0"/>
                <a:cs typeface="NikoshBAN" panose="02000000000000000000" pitchFamily="2" charset="0"/>
              </a:rPr>
              <a:t>নির্দিষ্ট হারে ফি</a:t>
            </a:r>
            <a:endParaRPr lang="en-US" sz="3200" dirty="0">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id="{C2409B96-3998-4E32-A177-7B50CFE97686}"/>
              </a:ext>
            </a:extLst>
          </p:cNvPr>
          <p:cNvSpPr/>
          <p:nvPr/>
        </p:nvSpPr>
        <p:spPr>
          <a:xfrm>
            <a:off x="5562600" y="4489026"/>
            <a:ext cx="3048000" cy="122001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a:latin typeface="NikoshBAN" panose="02000000000000000000" pitchFamily="2" charset="0"/>
                <a:cs typeface="NikoshBAN" panose="02000000000000000000" pitchFamily="2" charset="0"/>
              </a:rPr>
              <a:t>পৌর কর্তৃপক্ষ</a:t>
            </a:r>
            <a:endParaRPr lang="en-US" sz="2800" dirty="0">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a16="http://schemas.microsoft.com/office/drawing/2014/main" id="{5D5AF7C2-7571-4958-91E1-C7679A5CB429}"/>
              </a:ext>
            </a:extLst>
          </p:cNvPr>
          <p:cNvSpPr/>
          <p:nvPr/>
        </p:nvSpPr>
        <p:spPr>
          <a:xfrm>
            <a:off x="5562600" y="5715000"/>
            <a:ext cx="3048000" cy="802444"/>
          </a:xfrm>
          <a:prstGeom prst="rect">
            <a:avLst/>
          </a:prstGeom>
          <a:solidFill>
            <a:srgbClr val="33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latin typeface="NikoshBAN" panose="02000000000000000000" pitchFamily="2" charset="0"/>
                <a:cs typeface="NikoshBAN" panose="02000000000000000000" pitchFamily="2" charset="0"/>
              </a:rPr>
              <a:t>কার্যারম্ভপত্র সংগ্রহ না করা </a:t>
            </a:r>
            <a:endParaRPr lang="en-US" sz="2800" dirty="0">
              <a:latin typeface="NikoshBAN" panose="02000000000000000000" pitchFamily="2" charset="0"/>
              <a:cs typeface="NikoshBAN" panose="02000000000000000000" pitchFamily="2" charset="0"/>
            </a:endParaRPr>
          </a:p>
        </p:txBody>
      </p:sp>
      <p:sp>
        <p:nvSpPr>
          <p:cNvPr id="10" name="Cloud Callout 1">
            <a:extLst>
              <a:ext uri="{FF2B5EF4-FFF2-40B4-BE49-F238E27FC236}">
                <a16:creationId xmlns:a16="http://schemas.microsoft.com/office/drawing/2014/main" id="{88EC823B-2127-4D17-8030-288AA6907CFD}"/>
              </a:ext>
            </a:extLst>
          </p:cNvPr>
          <p:cNvSpPr/>
          <p:nvPr/>
        </p:nvSpPr>
        <p:spPr>
          <a:xfrm>
            <a:off x="533400" y="76200"/>
            <a:ext cx="3505200" cy="1676400"/>
          </a:xfrm>
          <a:prstGeom prst="cloudCallout">
            <a:avLst>
              <a:gd name="adj1" fmla="val 3719"/>
              <a:gd name="adj2" fmla="val 93950"/>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a:solidFill>
                  <a:srgbClr val="00FF00"/>
                </a:solidFill>
                <a:latin typeface="NikoshBAN" pitchFamily="2" charset="0"/>
                <a:cs typeface="NikoshBAN" pitchFamily="2" charset="0"/>
              </a:rPr>
              <a:t>মূল্যায়ন</a:t>
            </a:r>
            <a:endParaRPr lang="en-US" dirty="0">
              <a:solidFill>
                <a:srgbClr val="00FF00"/>
              </a:solidFill>
            </a:endParaRPr>
          </a:p>
        </p:txBody>
      </p:sp>
    </p:spTree>
    <p:extLst>
      <p:ext uri="{BB962C8B-B14F-4D97-AF65-F5344CB8AC3E}">
        <p14:creationId xmlns:p14="http://schemas.microsoft.com/office/powerpoint/2010/main" val="25728117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50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 calcmode="lin" valueType="num">
                                      <p:cBhvr>
                                        <p:cTn id="35" dur="1000" fill="hold"/>
                                        <p:tgtEl>
                                          <p:spTgt spid="5"/>
                                        </p:tgtEl>
                                        <p:attrNameLst>
                                          <p:attrName>style.rotation</p:attrName>
                                        </p:attrNameLst>
                                      </p:cBhvr>
                                      <p:tavLst>
                                        <p:tav tm="0">
                                          <p:val>
                                            <p:fltVal val="360"/>
                                          </p:val>
                                        </p:tav>
                                        <p:tav tm="100000">
                                          <p:val>
                                            <p:fltVal val="0"/>
                                          </p:val>
                                        </p:tav>
                                      </p:tavLst>
                                    </p:anim>
                                    <p:animEffect transition="in" filter="fade">
                                      <p:cBhvr>
                                        <p:cTn id="36" dur="1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50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fltVal val="0"/>
                                          </p:val>
                                        </p:tav>
                                        <p:tav tm="100000">
                                          <p:val>
                                            <p:strVal val="#ppt_w"/>
                                          </p:val>
                                        </p:tav>
                                      </p:tavLst>
                                    </p:anim>
                                    <p:anim calcmode="lin" valueType="num">
                                      <p:cBhvr>
                                        <p:cTn id="42" dur="1000" fill="hold"/>
                                        <p:tgtEl>
                                          <p:spTgt spid="6"/>
                                        </p:tgtEl>
                                        <p:attrNameLst>
                                          <p:attrName>ppt_h</p:attrName>
                                        </p:attrNameLst>
                                      </p:cBhvr>
                                      <p:tavLst>
                                        <p:tav tm="0">
                                          <p:val>
                                            <p:fltVal val="0"/>
                                          </p:val>
                                        </p:tav>
                                        <p:tav tm="100000">
                                          <p:val>
                                            <p:strVal val="#ppt_h"/>
                                          </p:val>
                                        </p:tav>
                                      </p:tavLst>
                                    </p:anim>
                                    <p:anim calcmode="lin" valueType="num">
                                      <p:cBhvr>
                                        <p:cTn id="43" dur="1000" fill="hold"/>
                                        <p:tgtEl>
                                          <p:spTgt spid="6"/>
                                        </p:tgtEl>
                                        <p:attrNameLst>
                                          <p:attrName>style.rotation</p:attrName>
                                        </p:attrNameLst>
                                      </p:cBhvr>
                                      <p:tavLst>
                                        <p:tav tm="0">
                                          <p:val>
                                            <p:fltVal val="90"/>
                                          </p:val>
                                        </p:tav>
                                        <p:tav tm="100000">
                                          <p:val>
                                            <p:fltVal val="0"/>
                                          </p:val>
                                        </p:tav>
                                      </p:tavLst>
                                    </p:anim>
                                    <p:animEffect transition="in" filter="fade">
                                      <p:cBhvr>
                                        <p:cTn id="44" dur="10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500"/>
                                  </p:stCondLst>
                                  <p:childTnLst>
                                    <p:set>
                                      <p:cBhvr>
                                        <p:cTn id="48" dur="1" fill="hold">
                                          <p:stCondLst>
                                            <p:cond delay="0"/>
                                          </p:stCondLst>
                                        </p:cTn>
                                        <p:tgtEl>
                                          <p:spTgt spid="8"/>
                                        </p:tgtEl>
                                        <p:attrNameLst>
                                          <p:attrName>style.visibility</p:attrName>
                                        </p:attrNameLst>
                                      </p:cBhvr>
                                      <p:to>
                                        <p:strVal val="visible"/>
                                      </p:to>
                                    </p:set>
                                    <p:animEffect transition="in" filter="box(in)">
                                      <p:cBhvr>
                                        <p:cTn id="49" dur="20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43" presetClass="entr" presetSubtype="0" fill="hold" grpId="0" nodeType="clickEffect">
                                  <p:stCondLst>
                                    <p:cond delay="50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50"/>
                                        <p:tgtEl>
                                          <p:spTgt spid="9"/>
                                        </p:tgtEl>
                                      </p:cBhvr>
                                    </p:animEffect>
                                    <p:anim calcmode="lin" valueType="num">
                                      <p:cBhvr>
                                        <p:cTn id="55" dur="600" fill="hold"/>
                                        <p:tgtEl>
                                          <p:spTgt spid="9"/>
                                        </p:tgtEl>
                                        <p:attrNameLst>
                                          <p:attrName>ppt_x</p:attrName>
                                        </p:attrNameLst>
                                      </p:cBhvr>
                                      <p:tavLst>
                                        <p:tav tm="0">
                                          <p:val>
                                            <p:strVal val="#ppt_x"/>
                                          </p:val>
                                        </p:tav>
                                        <p:tav tm="100000">
                                          <p:val>
                                            <p:strVal val="#ppt_x"/>
                                          </p:val>
                                        </p:tav>
                                      </p:tavLst>
                                    </p:anim>
                                    <p:anim calcmode="lin" valueType="num">
                                      <p:cBhvr>
                                        <p:cTn id="56" dur="600" fill="hold"/>
                                        <p:tgtEl>
                                          <p:spTgt spid="9"/>
                                        </p:tgtEl>
                                        <p:attrNameLst>
                                          <p:attrName>ppt_y</p:attrName>
                                        </p:attrNameLst>
                                      </p:cBhvr>
                                      <p:tavLst>
                                        <p:tav tm="0">
                                          <p:val>
                                            <p:strVal val="#ppt_y+0.31"/>
                                          </p:val>
                                        </p:tav>
                                        <p:tav tm="100000">
                                          <p:val>
                                            <p:strVal val="#ppt_y+0.31"/>
                                          </p:val>
                                        </p:tav>
                                      </p:tavLst>
                                    </p:anim>
                                    <p:anim calcmode="lin" valueType="num">
                                      <p:cBhvr>
                                        <p:cTn id="57" dur="900" decel="50000" fill="hold">
                                          <p:stCondLst>
                                            <p:cond delay="6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8" dur="900" decel="50000" fill="hold">
                                          <p:stCondLst>
                                            <p:cond delay="6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36713" y="999530"/>
            <a:ext cx="8150087" cy="2683565"/>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5400" dirty="0">
              <a:solidFill>
                <a:srgbClr val="00FF00"/>
              </a:solidFill>
              <a:latin typeface="NikoshBAN" pitchFamily="2" charset="0"/>
              <a:cs typeface="NikoshBAN" pitchFamily="2" charset="0"/>
            </a:endParaRPr>
          </a:p>
        </p:txBody>
      </p:sp>
      <p:sp>
        <p:nvSpPr>
          <p:cNvPr id="2" name="Rectangle 1">
            <a:extLst>
              <a:ext uri="{FF2B5EF4-FFF2-40B4-BE49-F238E27FC236}">
                <a16:creationId xmlns:a16="http://schemas.microsoft.com/office/drawing/2014/main" id="{F498882B-CC44-47CE-888E-9BA1286EBF0F}"/>
              </a:ext>
            </a:extLst>
          </p:cNvPr>
          <p:cNvSpPr/>
          <p:nvPr/>
        </p:nvSpPr>
        <p:spPr>
          <a:xfrm>
            <a:off x="533400" y="3733800"/>
            <a:ext cx="8153400" cy="29718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bn-IN" sz="2400" dirty="0">
                <a:latin typeface="NikoshBAN" panose="02000000000000000000" pitchFamily="2" charset="0"/>
                <a:cs typeface="NikoshBAN" panose="02000000000000000000" pitchFamily="2" charset="0"/>
              </a:rPr>
              <a:t>মি. সিহাব ও সিয়াম এর উদ্যোগে চন্দ্রদীপ হাউজিং প্রাইভেট লি. কোম্পানী নিবন্ধন প্রক্রিয়া সম্পন্ন করে কার্যারম্ভ করে। </a:t>
            </a:r>
          </a:p>
          <a:p>
            <a:pPr algn="just"/>
            <a:endParaRPr lang="bn-IN" sz="2400" dirty="0">
              <a:latin typeface="NikoshBAN" panose="02000000000000000000" pitchFamily="2" charset="0"/>
              <a:cs typeface="NikoshBAN" panose="02000000000000000000" pitchFamily="2" charset="0"/>
            </a:endParaRPr>
          </a:p>
          <a:p>
            <a:pPr algn="just"/>
            <a:r>
              <a:rPr lang="bn-IN" sz="3200" dirty="0">
                <a:latin typeface="NikoshBAN" panose="02000000000000000000" pitchFamily="2" charset="0"/>
                <a:cs typeface="NikoshBAN" panose="02000000000000000000" pitchFamily="2" charset="0"/>
              </a:rPr>
              <a:t>প্রশ্ন- একটি প্রাইভেট লিমিটেড কোম্পানীর নিবন্ধন প্রক্রিয়া</a:t>
            </a:r>
          </a:p>
          <a:p>
            <a:pPr algn="just"/>
            <a:r>
              <a:rPr lang="bn-IN" sz="3200" dirty="0">
                <a:latin typeface="NikoshBAN" panose="02000000000000000000" pitchFamily="2" charset="0"/>
                <a:cs typeface="NikoshBAN" panose="02000000000000000000" pitchFamily="2" charset="0"/>
              </a:rPr>
              <a:t>       কীভাবে সম্পন্ন করা যায়-তার দিক নির্দেশনা দাও।</a:t>
            </a:r>
            <a:endParaRPr lang="en-US" sz="2400" dirty="0">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4FF8BCBF-8285-4458-982C-9333326D1F04}"/>
              </a:ext>
            </a:extLst>
          </p:cNvPr>
          <p:cNvSpPr/>
          <p:nvPr/>
        </p:nvSpPr>
        <p:spPr>
          <a:xfrm>
            <a:off x="1143000" y="76200"/>
            <a:ext cx="4742020" cy="923330"/>
          </a:xfrm>
          <a:prstGeom prst="rect">
            <a:avLst/>
          </a:prstGeom>
        </p:spPr>
        <p:txBody>
          <a:bodyPr wrap="square">
            <a:spAutoFit/>
          </a:bodyPr>
          <a:lstStyle/>
          <a:p>
            <a:pPr lvl="0"/>
            <a:r>
              <a:rPr lang="bn-IN" sz="5400" dirty="0">
                <a:solidFill>
                  <a:srgbClr val="00FF00"/>
                </a:solidFill>
                <a:latin typeface="NikoshBAN" pitchFamily="2" charset="0"/>
                <a:cs typeface="NikoshBAN" pitchFamily="2" charset="0"/>
              </a:rPr>
              <a:t>বাড়ির কাজ</a:t>
            </a:r>
            <a:endParaRPr lang="en-US" sz="5400" dirty="0">
              <a:solidFill>
                <a:srgbClr val="00FF00"/>
              </a:solidFill>
              <a:latin typeface="NikoshBAN" pitchFamily="2" charset="0"/>
              <a:cs typeface="NikoshBAN" pitchFamily="2" charset="0"/>
            </a:endParaRPr>
          </a:p>
        </p:txBody>
      </p:sp>
    </p:spTree>
    <p:extLst>
      <p:ext uri="{BB962C8B-B14F-4D97-AF65-F5344CB8AC3E}">
        <p14:creationId xmlns:p14="http://schemas.microsoft.com/office/powerpoint/2010/main" val="78182042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50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682" fill="hold">
                                          <p:stCondLst>
                                            <p:cond delay="0"/>
                                          </p:stCondLst>
                                        </p:cTn>
                                        <p:tgtEl>
                                          <p:spTgt spid="3"/>
                                        </p:tgtEl>
                                        <p:attrNameLst>
                                          <p:attrName>style.rotation</p:attrName>
                                        </p:attrNameLst>
                                      </p:cBhvr>
                                      <p:to>
                                        <p:strVal val="-45.0"/>
                                      </p:to>
                                    </p:set>
                                    <p:anim calcmode="lin" valueType="num">
                                      <p:cBhvr>
                                        <p:cTn id="8" dur="682" fill="hold">
                                          <p:stCondLst>
                                            <p:cond delay="682"/>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682"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234" decel="50000" autoRev="1" fill="hold">
                                          <p:stCondLst>
                                            <p:cond delay="682"/>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204" fill="hold">
                                          <p:stCondLst>
                                            <p:cond delay="1296"/>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7250"/>
                            </p:stCondLst>
                            <p:childTnLst>
                              <p:par>
                                <p:cTn id="13" presetID="56" presetClass="entr" presetSubtype="0" fill="hold" grpId="0" nodeType="afterEffect">
                                  <p:stCondLst>
                                    <p:cond delay="2000"/>
                                  </p:stCondLst>
                                  <p:iterate type="lt">
                                    <p:tmPct val="10000"/>
                                  </p:iterate>
                                  <p:childTnLst>
                                    <p:set>
                                      <p:cBhvr>
                                        <p:cTn id="14" dur="1" fill="hold">
                                          <p:stCondLst>
                                            <p:cond delay="0"/>
                                          </p:stCondLst>
                                        </p:cTn>
                                        <p:tgtEl>
                                          <p:spTgt spid="2"/>
                                        </p:tgtEl>
                                        <p:attrNameLst>
                                          <p:attrName>style.visibility</p:attrName>
                                        </p:attrNameLst>
                                      </p:cBhvr>
                                      <p:to>
                                        <p:strVal val="visible"/>
                                      </p:to>
                                    </p:set>
                                    <p:anim by="(-#ppt_w*2)" calcmode="lin" valueType="num">
                                      <p:cBhvr rctx="PPT">
                                        <p:cTn id="15" dur="1000" autoRev="1" fill="hold">
                                          <p:stCondLst>
                                            <p:cond delay="0"/>
                                          </p:stCondLst>
                                        </p:cTn>
                                        <p:tgtEl>
                                          <p:spTgt spid="2"/>
                                        </p:tgtEl>
                                        <p:attrNameLst>
                                          <p:attrName>ppt_w</p:attrName>
                                        </p:attrNameLst>
                                      </p:cBhvr>
                                    </p:anim>
                                    <p:anim by="(#ppt_w*0.50)" calcmode="lin" valueType="num">
                                      <p:cBhvr>
                                        <p:cTn id="16" dur="1000" decel="50000" autoRev="1" fill="hold">
                                          <p:stCondLst>
                                            <p:cond delay="0"/>
                                          </p:stCondLst>
                                        </p:cTn>
                                        <p:tgtEl>
                                          <p:spTgt spid="2"/>
                                        </p:tgtEl>
                                        <p:attrNameLst>
                                          <p:attrName>ppt_x</p:attrName>
                                        </p:attrNameLst>
                                      </p:cBhvr>
                                    </p:anim>
                                    <p:anim from="(-#ppt_h/2)" to="(#ppt_y)" calcmode="lin" valueType="num">
                                      <p:cBhvr>
                                        <p:cTn id="17" dur="2000" fill="hold">
                                          <p:stCondLst>
                                            <p:cond delay="0"/>
                                          </p:stCondLst>
                                        </p:cTn>
                                        <p:tgtEl>
                                          <p:spTgt spid="2"/>
                                        </p:tgtEl>
                                        <p:attrNameLst>
                                          <p:attrName>ppt_y</p:attrName>
                                        </p:attrNameLst>
                                      </p:cBhvr>
                                    </p:anim>
                                    <p:animRot by="21600000">
                                      <p:cBhvr>
                                        <p:cTn id="18" dur="2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p:cNvSpPr/>
          <p:nvPr/>
        </p:nvSpPr>
        <p:spPr>
          <a:xfrm>
            <a:off x="838200" y="4800600"/>
            <a:ext cx="7467600" cy="1600200"/>
          </a:xfrm>
          <a:prstGeom prst="cub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a:solidFill>
                  <a:srgbClr val="00FF00"/>
                </a:solidFill>
                <a:latin typeface="NikoshBAN" pitchFamily="2" charset="0"/>
                <a:cs typeface="NikoshBAN" pitchFamily="2" charset="0"/>
              </a:rPr>
              <a:t>সকলকে আন্তরিক ধন্যবাদ</a:t>
            </a:r>
            <a:endParaRPr lang="en-US" dirty="0">
              <a:solidFill>
                <a:srgbClr val="00FF00"/>
              </a:solidFill>
              <a:latin typeface="NikoshBAN" pitchFamily="2" charset="0"/>
              <a:cs typeface="NikoshBAN" pitchFamily="2" charset="0"/>
            </a:endParaRPr>
          </a:p>
        </p:txBody>
      </p:sp>
      <p:sp>
        <p:nvSpPr>
          <p:cNvPr id="5" name="Rounded Rectangle 4"/>
          <p:cNvSpPr/>
          <p:nvPr/>
        </p:nvSpPr>
        <p:spPr>
          <a:xfrm>
            <a:off x="838200" y="685800"/>
            <a:ext cx="7467600" cy="38100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bn-IN" sz="3200" dirty="0">
                <a:latin typeface="NikoshBAN" panose="02000000000000000000" pitchFamily="2" charset="0"/>
                <a:cs typeface="NikoshBAN" panose="02000000000000000000" pitchFamily="2" charset="0"/>
              </a:rPr>
              <a:t>আজ থেকে আমরা সবাই আইনের প্রতি শ্রদ্ধাশীল হই।</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697870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 calcmode="lin" valueType="num">
                                      <p:cBhvr>
                                        <p:cTn id="9"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5"/>
                                        </p:tgtEl>
                                      </p:cBhvr>
                                    </p:animEffect>
                                  </p:childTnLst>
                                </p:cTn>
                              </p:par>
                            </p:childTnLst>
                          </p:cTn>
                        </p:par>
                        <p:par>
                          <p:cTn id="12" fill="hold">
                            <p:stCondLst>
                              <p:cond delay="5600"/>
                            </p:stCondLst>
                            <p:childTnLst>
                              <p:par>
                                <p:cTn id="13" presetID="56" presetClass="entr" presetSubtype="0" fill="hold" grpId="0" nodeType="afterEffect">
                                  <p:stCondLst>
                                    <p:cond delay="3000"/>
                                  </p:stCondLst>
                                  <p:iterate type="lt">
                                    <p:tmPct val="10000"/>
                                  </p:iterate>
                                  <p:childTnLst>
                                    <p:set>
                                      <p:cBhvr>
                                        <p:cTn id="14" dur="1" fill="hold">
                                          <p:stCondLst>
                                            <p:cond delay="0"/>
                                          </p:stCondLst>
                                        </p:cTn>
                                        <p:tgtEl>
                                          <p:spTgt spid="4"/>
                                        </p:tgtEl>
                                        <p:attrNameLst>
                                          <p:attrName>style.visibility</p:attrName>
                                        </p:attrNameLst>
                                      </p:cBhvr>
                                      <p:to>
                                        <p:strVal val="visible"/>
                                      </p:to>
                                    </p:set>
                                    <p:anim by="(-#ppt_w*2)" calcmode="lin" valueType="num">
                                      <p:cBhvr rctx="PPT">
                                        <p:cTn id="15" dur="1000" autoRev="1" fill="hold">
                                          <p:stCondLst>
                                            <p:cond delay="0"/>
                                          </p:stCondLst>
                                        </p:cTn>
                                        <p:tgtEl>
                                          <p:spTgt spid="4"/>
                                        </p:tgtEl>
                                        <p:attrNameLst>
                                          <p:attrName>ppt_w</p:attrName>
                                        </p:attrNameLst>
                                      </p:cBhvr>
                                    </p:anim>
                                    <p:anim by="(#ppt_w*0.50)" calcmode="lin" valueType="num">
                                      <p:cBhvr>
                                        <p:cTn id="16" dur="1000" decel="50000" autoRev="1" fill="hold">
                                          <p:stCondLst>
                                            <p:cond delay="0"/>
                                          </p:stCondLst>
                                        </p:cTn>
                                        <p:tgtEl>
                                          <p:spTgt spid="4"/>
                                        </p:tgtEl>
                                        <p:attrNameLst>
                                          <p:attrName>ppt_x</p:attrName>
                                        </p:attrNameLst>
                                      </p:cBhvr>
                                    </p:anim>
                                    <p:anim from="(-#ppt_h/2)" to="(#ppt_y)" calcmode="lin" valueType="num">
                                      <p:cBhvr>
                                        <p:cTn id="17" dur="2000" fill="hold">
                                          <p:stCondLst>
                                            <p:cond delay="0"/>
                                          </p:stCondLst>
                                        </p:cTn>
                                        <p:tgtEl>
                                          <p:spTgt spid="4"/>
                                        </p:tgtEl>
                                        <p:attrNameLst>
                                          <p:attrName>ppt_y</p:attrName>
                                        </p:attrNameLst>
                                      </p:cBhvr>
                                    </p:anim>
                                    <p:animRot by="21600000">
                                      <p:cBhvr>
                                        <p:cTn id="18" dur="2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982FAF-C790-4036-838D-AD7B647A2BC2}"/>
              </a:ext>
            </a:extLst>
          </p:cNvPr>
          <p:cNvSpPr/>
          <p:nvPr/>
        </p:nvSpPr>
        <p:spPr>
          <a:xfrm>
            <a:off x="4800600" y="533400"/>
            <a:ext cx="3352800" cy="50292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800" dirty="0">
                <a:latin typeface="NikoshBAN" panose="02000000000000000000" pitchFamily="2" charset="0"/>
                <a:cs typeface="NikoshBAN" panose="02000000000000000000" pitchFamily="2" charset="0"/>
              </a:rPr>
              <a:t>দৃশ্যপট-১.</a:t>
            </a:r>
            <a:r>
              <a:rPr lang="en-US" sz="2800" dirty="0">
                <a:latin typeface="NikoshBAN" panose="02000000000000000000" pitchFamily="2" charset="0"/>
                <a:cs typeface="NikoshBAN" panose="02000000000000000000" pitchFamily="2" charset="0"/>
              </a:rPr>
              <a:t> </a:t>
            </a:r>
          </a:p>
          <a:p>
            <a:pPr algn="just"/>
            <a:endParaRPr lang="bn-IN" sz="2800" dirty="0">
              <a:latin typeface="NikoshBAN" panose="02000000000000000000" pitchFamily="2" charset="0"/>
              <a:cs typeface="NikoshBAN" panose="02000000000000000000" pitchFamily="2" charset="0"/>
            </a:endParaRPr>
          </a:p>
          <a:p>
            <a:pPr algn="just"/>
            <a:r>
              <a:rPr lang="bn-IN" sz="2800" dirty="0">
                <a:latin typeface="NikoshBAN" panose="02000000000000000000" pitchFamily="2" charset="0"/>
                <a:cs typeface="NikoshBAN" panose="02000000000000000000" pitchFamily="2" charset="0"/>
              </a:rPr>
              <a:t>সিয়াম </a:t>
            </a:r>
            <a:r>
              <a:rPr lang="en-US" sz="2800" dirty="0" err="1">
                <a:latin typeface="NikoshBAN" panose="02000000000000000000" pitchFamily="2" charset="0"/>
                <a:cs typeface="NikoshBAN" panose="02000000000000000000" pitchFamily="2" charset="0"/>
              </a:rPr>
              <a:t>ডেইরি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মিল্ক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থেকে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প্রতিদিন</a:t>
            </a:r>
            <a:r>
              <a:rPr lang="en-US" sz="2800" dirty="0">
                <a:latin typeface="NikoshBAN" panose="02000000000000000000" pitchFamily="2" charset="0"/>
                <a:cs typeface="NikoshBAN" panose="02000000000000000000" pitchFamily="2" charset="0"/>
              </a:rPr>
              <a:t> ২০০ </a:t>
            </a:r>
            <a:r>
              <a:rPr lang="en-US" sz="2800" dirty="0" err="1">
                <a:latin typeface="NikoshBAN" panose="02000000000000000000" pitchFamily="2" charset="0"/>
                <a:cs typeface="NikoshBAN" panose="02000000000000000000" pitchFamily="2" charset="0"/>
              </a:rPr>
              <a:t>লিটার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a:t>
            </a:r>
            <a:r>
              <a:rPr lang="as-IN" sz="2800" dirty="0">
                <a:latin typeface="NikoshBAN" panose="02000000000000000000" pitchFamily="2" charset="0"/>
                <a:cs typeface="NikoshBAN" panose="02000000000000000000" pitchFamily="2" charset="0"/>
              </a:rPr>
              <a:t>ধ</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ব</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জ</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জ</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ত </a:t>
            </a:r>
            <a:r>
              <a:rPr lang="as-IN" sz="2800" dirty="0">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র</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হ</a:t>
            </a:r>
            <a:r>
              <a:rPr lang="en-US" sz="2800" dirty="0">
                <a:latin typeface="NikoshBAN" panose="02000000000000000000" pitchFamily="2" charset="0"/>
                <a:cs typeface="NikoshBAN" panose="02000000000000000000" pitchFamily="2" charset="0"/>
              </a:rPr>
              <a:t>য়। </a:t>
            </a:r>
            <a:r>
              <a:rPr lang="bn-IN" sz="2800" dirty="0">
                <a:latin typeface="NikoshBAN" panose="02000000000000000000" pitchFamily="2" charset="0"/>
                <a:cs typeface="NikoshBAN" panose="02000000000000000000" pitchFamily="2" charset="0"/>
              </a:rPr>
              <a:t>হঠা</a:t>
            </a:r>
            <a:r>
              <a:rPr lang="en-US" sz="2800" dirty="0">
                <a:latin typeface="NikoshBAN" panose="02000000000000000000" pitchFamily="2" charset="0"/>
                <a:cs typeface="NikoshBAN" panose="02000000000000000000" pitchFamily="2" charset="0"/>
              </a:rPr>
              <a:t>ৎ </a:t>
            </a:r>
            <a:r>
              <a:rPr lang="as-IN" sz="2800" dirty="0">
                <a:latin typeface="NikoshBAN" panose="02000000000000000000" pitchFamily="2" charset="0"/>
                <a:cs typeface="NikoshBAN" panose="02000000000000000000" pitchFamily="2" charset="0"/>
              </a:rPr>
              <a:t>এ</a:t>
            </a:r>
            <a:r>
              <a:rPr lang="en-US" sz="2800" dirty="0">
                <a:latin typeface="NikoshBAN" panose="02000000000000000000" pitchFamily="2" charset="0"/>
                <a:cs typeface="NikoshBAN" panose="02000000000000000000" pitchFamily="2" charset="0"/>
              </a:rPr>
              <a:t>ক</a:t>
            </a:r>
            <a:r>
              <a:rPr lang="as-IN" sz="2800" dirty="0">
                <a:latin typeface="NikoshBAN" panose="02000000000000000000" pitchFamily="2" charset="0"/>
                <a:cs typeface="NikoshBAN" panose="02000000000000000000" pitchFamily="2" charset="0"/>
              </a:rPr>
              <a:t>দ</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ন</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ম</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য</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জ</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স</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ট</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ট</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ত</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প</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ত</a:t>
            </a:r>
            <a:r>
              <a:rPr lang="as-IN" sz="2800" dirty="0">
                <a:latin typeface="NikoshBAN" panose="02000000000000000000" pitchFamily="2" charset="0"/>
                <a:cs typeface="NikoshBAN" panose="02000000000000000000" pitchFamily="2" charset="0"/>
              </a:rPr>
              <a:t>ি</a:t>
            </a:r>
            <a:r>
              <a:rPr lang="en-US" sz="2800" dirty="0" err="1">
                <a:latin typeface="NikoshBAN" panose="02000000000000000000" pitchFamily="2" charset="0"/>
                <a:cs typeface="NikoshBAN" panose="02000000000000000000" pitchFamily="2" charset="0"/>
              </a:rPr>
              <a:t>ষ্ঠানে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মোবাইল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ট </a:t>
            </a:r>
            <a:r>
              <a:rPr lang="as-IN" sz="2800" dirty="0">
                <a:latin typeface="NikoshBAN" panose="02000000000000000000" pitchFamily="2" charset="0"/>
                <a:cs typeface="NikoshBAN" panose="02000000000000000000" pitchFamily="2" charset="0"/>
              </a:rPr>
              <a:t>ব</a:t>
            </a:r>
            <a:r>
              <a:rPr lang="en-US" sz="2800" dirty="0">
                <a:latin typeface="NikoshBAN" panose="02000000000000000000" pitchFamily="2" charset="0"/>
                <a:cs typeface="NikoshBAN" panose="02000000000000000000" pitchFamily="2" charset="0"/>
              </a:rPr>
              <a:t>স</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ন </a:t>
            </a:r>
            <a:r>
              <a:rPr lang="en-US" sz="2800" dirty="0" err="1">
                <a:latin typeface="NikoshBAN" panose="02000000000000000000" pitchFamily="2" charset="0"/>
                <a:cs typeface="NikoshBAN" panose="02000000000000000000" pitchFamily="2" charset="0"/>
              </a:rPr>
              <a:t>এবং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প্রতি</a:t>
            </a:r>
            <a:r>
              <a:rPr lang="as-IN" sz="2800" dirty="0">
                <a:latin typeface="NikoshBAN" panose="02000000000000000000" pitchFamily="2" charset="0"/>
                <a:cs typeface="NikoshBAN" panose="02000000000000000000" pitchFamily="2" charset="0"/>
              </a:rPr>
              <a:t>ষ</a:t>
            </a:r>
            <a:r>
              <a:rPr lang="en-US" sz="2800" dirty="0" err="1">
                <a:latin typeface="NikoshBAN" panose="02000000000000000000" pitchFamily="2" charset="0"/>
                <a:cs typeface="NikoshBAN" panose="02000000000000000000" pitchFamily="2" charset="0"/>
              </a:rPr>
              <a:t>্ঠানে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ঝুলিয়ে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দেন</a:t>
            </a:r>
            <a:r>
              <a:rPr lang="en-US" sz="2800" dirty="0">
                <a:latin typeface="NikoshBAN" panose="02000000000000000000" pitchFamily="2" charset="0"/>
                <a:cs typeface="NikoshBAN" panose="02000000000000000000" pitchFamily="2" charset="0"/>
              </a:rPr>
              <a:t>।</a:t>
            </a:r>
            <a:endParaRPr lang="en-US" sz="2000" dirty="0">
              <a:latin typeface="NikoshBAN" panose="02000000000000000000" pitchFamily="2" charset="0"/>
              <a:cs typeface="NikoshBAN" panose="02000000000000000000" pitchFamily="2" charset="0"/>
            </a:endParaRPr>
          </a:p>
        </p:txBody>
      </p:sp>
      <p:grpSp>
        <p:nvGrpSpPr>
          <p:cNvPr id="7" name="Group 6">
            <a:extLst>
              <a:ext uri="{FF2B5EF4-FFF2-40B4-BE49-F238E27FC236}">
                <a16:creationId xmlns:a16="http://schemas.microsoft.com/office/drawing/2014/main" id="{8BDCAFC0-68FE-4798-84F1-47DA183DA56B}"/>
              </a:ext>
            </a:extLst>
          </p:cNvPr>
          <p:cNvGrpSpPr/>
          <p:nvPr/>
        </p:nvGrpSpPr>
        <p:grpSpPr>
          <a:xfrm>
            <a:off x="828261" y="533400"/>
            <a:ext cx="3352800" cy="5029200"/>
            <a:chOff x="828261" y="533400"/>
            <a:chExt cx="3352800" cy="5029200"/>
          </a:xfrm>
        </p:grpSpPr>
        <p:sp>
          <p:nvSpPr>
            <p:cNvPr id="2" name="Rectangle 1">
              <a:extLst>
                <a:ext uri="{FF2B5EF4-FFF2-40B4-BE49-F238E27FC236}">
                  <a16:creationId xmlns:a16="http://schemas.microsoft.com/office/drawing/2014/main" id="{011ED199-D776-4F31-96B6-986FD8091BBA}"/>
                </a:ext>
              </a:extLst>
            </p:cNvPr>
            <p:cNvSpPr/>
            <p:nvPr/>
          </p:nvSpPr>
          <p:spPr>
            <a:xfrm>
              <a:off x="828261" y="533400"/>
              <a:ext cx="3352800" cy="25146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bn-IN" sz="3200" dirty="0">
                  <a:solidFill>
                    <a:srgbClr val="00FF00"/>
                  </a:solidFill>
                  <a:latin typeface="NikoshBAN" panose="02000000000000000000" pitchFamily="2" charset="0"/>
                  <a:cs typeface="NikoshBAN" panose="02000000000000000000" pitchFamily="2" charset="0"/>
                </a:rPr>
                <a:t>সিয়াম ডেইরি মিল্ক</a:t>
              </a:r>
              <a:endParaRPr lang="en-US" dirty="0">
                <a:solidFill>
                  <a:srgbClr val="00FF00"/>
                </a:solidFill>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EA0C8344-9F12-4FFA-A284-A6A8E130B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261" y="3048000"/>
              <a:ext cx="3352800" cy="2514600"/>
            </a:xfrm>
            <a:prstGeom prst="rect">
              <a:avLst/>
            </a:prstGeom>
          </p:spPr>
        </p:pic>
      </p:grpSp>
    </p:spTree>
    <p:extLst>
      <p:ext uri="{BB962C8B-B14F-4D97-AF65-F5344CB8AC3E}">
        <p14:creationId xmlns:p14="http://schemas.microsoft.com/office/powerpoint/2010/main" val="27014959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childTnLst>
                          </p:cTn>
                        </p:par>
                        <p:par>
                          <p:cTn id="11" fill="hold">
                            <p:stCondLst>
                              <p:cond delay="3000"/>
                            </p:stCondLst>
                            <p:childTnLst>
                              <p:par>
                                <p:cTn id="12" presetID="30" presetClass="entr" presetSubtype="0" fill="hold" grpId="0" nodeType="after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600" decel="100000"/>
                                        <p:tgtEl>
                                          <p:spTgt spid="4"/>
                                        </p:tgtEl>
                                      </p:cBhvr>
                                    </p:animEffect>
                                    <p:anim calcmode="lin" valueType="num">
                                      <p:cBhvr>
                                        <p:cTn id="15" dur="1600" decel="100000" fill="hold"/>
                                        <p:tgtEl>
                                          <p:spTgt spid="4"/>
                                        </p:tgtEl>
                                        <p:attrNameLst>
                                          <p:attrName>style.rotation</p:attrName>
                                        </p:attrNameLst>
                                      </p:cBhvr>
                                      <p:tavLst>
                                        <p:tav tm="0">
                                          <p:val>
                                            <p:fltVal val="-90"/>
                                          </p:val>
                                        </p:tav>
                                        <p:tav tm="100000">
                                          <p:val>
                                            <p:fltVal val="0"/>
                                          </p:val>
                                        </p:tav>
                                      </p:tavLst>
                                    </p:anim>
                                    <p:anim calcmode="lin" valueType="num">
                                      <p:cBhvr>
                                        <p:cTn id="16" dur="1600" decel="100000" fill="hold"/>
                                        <p:tgtEl>
                                          <p:spTgt spid="4"/>
                                        </p:tgtEl>
                                        <p:attrNameLst>
                                          <p:attrName>ppt_x</p:attrName>
                                        </p:attrNameLst>
                                      </p:cBhvr>
                                      <p:tavLst>
                                        <p:tav tm="0">
                                          <p:val>
                                            <p:strVal val="#ppt_x+0.4"/>
                                          </p:val>
                                        </p:tav>
                                        <p:tav tm="100000">
                                          <p:val>
                                            <p:strVal val="#ppt_x-0.05"/>
                                          </p:val>
                                        </p:tav>
                                      </p:tavLst>
                                    </p:anim>
                                    <p:anim calcmode="lin" valueType="num">
                                      <p:cBhvr>
                                        <p:cTn id="17" dur="1600" decel="100000" fill="hold"/>
                                        <p:tgtEl>
                                          <p:spTgt spid="4"/>
                                        </p:tgtEl>
                                        <p:attrNameLst>
                                          <p:attrName>ppt_y</p:attrName>
                                        </p:attrNameLst>
                                      </p:cBhvr>
                                      <p:tavLst>
                                        <p:tav tm="0">
                                          <p:val>
                                            <p:strVal val="#ppt_y-0.4"/>
                                          </p:val>
                                        </p:tav>
                                        <p:tav tm="100000">
                                          <p:val>
                                            <p:strVal val="#ppt_y+0.1"/>
                                          </p:val>
                                        </p:tav>
                                      </p:tavLst>
                                    </p:anim>
                                    <p:anim calcmode="lin" valueType="num">
                                      <p:cBhvr>
                                        <p:cTn id="18" dur="400" accel="100000" fill="hold">
                                          <p:stCondLst>
                                            <p:cond delay="1600"/>
                                          </p:stCondLst>
                                        </p:cTn>
                                        <p:tgtEl>
                                          <p:spTgt spid="4"/>
                                        </p:tgtEl>
                                        <p:attrNameLst>
                                          <p:attrName>ppt_x</p:attrName>
                                        </p:attrNameLst>
                                      </p:cBhvr>
                                      <p:tavLst>
                                        <p:tav tm="0">
                                          <p:val>
                                            <p:strVal val="#ppt_x-0.05"/>
                                          </p:val>
                                        </p:tav>
                                        <p:tav tm="100000">
                                          <p:val>
                                            <p:strVal val="#ppt_x"/>
                                          </p:val>
                                        </p:tav>
                                      </p:tavLst>
                                    </p:anim>
                                    <p:anim calcmode="lin" valueType="num">
                                      <p:cBhvr>
                                        <p:cTn id="19" dur="400" accel="100000" fill="hold">
                                          <p:stCondLst>
                                            <p:cond delay="16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F70922-D091-4CC9-A998-843561107479}"/>
              </a:ext>
            </a:extLst>
          </p:cNvPr>
          <p:cNvSpPr/>
          <p:nvPr/>
        </p:nvSpPr>
        <p:spPr>
          <a:xfrm>
            <a:off x="609600" y="944217"/>
            <a:ext cx="3352800" cy="50292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800" dirty="0" err="1">
                <a:latin typeface="NikoshBAN" panose="02000000000000000000" pitchFamily="2" charset="0"/>
                <a:cs typeface="NikoshBAN" panose="02000000000000000000" pitchFamily="2" charset="0"/>
              </a:rPr>
              <a:t>দৃশ্যপট</a:t>
            </a:r>
            <a:r>
              <a:rPr lang="en-US" sz="4800" dirty="0">
                <a:latin typeface="NikoshBAN" panose="02000000000000000000" pitchFamily="2" charset="0"/>
                <a:cs typeface="NikoshBAN" panose="02000000000000000000" pitchFamily="2" charset="0"/>
              </a:rPr>
              <a:t>-</a:t>
            </a:r>
            <a:r>
              <a:rPr lang="bn-IN" sz="4800" dirty="0">
                <a:latin typeface="NikoshBAN" panose="02000000000000000000" pitchFamily="2" charset="0"/>
                <a:cs typeface="NikoshBAN" panose="02000000000000000000" pitchFamily="2" charset="0"/>
              </a:rPr>
              <a:t>২</a:t>
            </a:r>
            <a:r>
              <a:rPr lang="en-US" sz="4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 </a:t>
            </a:r>
          </a:p>
          <a:p>
            <a:pPr algn="just"/>
            <a:endParaRPr lang="bn-IN" sz="2800" dirty="0">
              <a:latin typeface="NikoshBAN" panose="02000000000000000000" pitchFamily="2" charset="0"/>
              <a:cs typeface="NikoshBAN" panose="02000000000000000000" pitchFamily="2" charset="0"/>
            </a:endParaRPr>
          </a:p>
          <a:p>
            <a:pPr algn="just"/>
            <a:r>
              <a:rPr lang="bn-IN" sz="2800" dirty="0">
                <a:latin typeface="NikoshBAN" panose="02000000000000000000" pitchFamily="2" charset="0"/>
                <a:cs typeface="NikoshBAN" panose="02000000000000000000" pitchFamily="2" charset="0"/>
              </a:rPr>
              <a:t>জনাব হাবিব একজন ঔষধ বিক্রেতা। মেয়াদ উত্তীর্ণ ঔষধ বিক্রির জন্য আরাফাত মেডিসিন কর্ণার এর মালিক হাবিবকে পুলিশ ধরে নিয়ে যায়।</a:t>
            </a:r>
            <a:endParaRPr lang="en-US" sz="2800" dirty="0">
              <a:latin typeface="NikoshBAN" panose="02000000000000000000" pitchFamily="2" charset="0"/>
              <a:cs typeface="NikoshBAN" panose="02000000000000000000" pitchFamily="2" charset="0"/>
            </a:endParaRPr>
          </a:p>
        </p:txBody>
      </p:sp>
      <p:pic>
        <p:nvPicPr>
          <p:cNvPr id="2" name="Picture 1">
            <a:extLst>
              <a:ext uri="{FF2B5EF4-FFF2-40B4-BE49-F238E27FC236}">
                <a16:creationId xmlns:a16="http://schemas.microsoft.com/office/drawing/2014/main" id="{6E9A562C-7089-4FCB-AEB3-7EFB6ED5FF62}"/>
              </a:ext>
            </a:extLst>
          </p:cNvPr>
          <p:cNvPicPr>
            <a:picLocks noChangeAspect="1"/>
          </p:cNvPicPr>
          <p:nvPr/>
        </p:nvPicPr>
        <p:blipFill>
          <a:blip r:embed="rId2"/>
          <a:stretch>
            <a:fillRect/>
          </a:stretch>
        </p:blipFill>
        <p:spPr>
          <a:xfrm>
            <a:off x="4953000" y="914182"/>
            <a:ext cx="3377477" cy="5029636"/>
          </a:xfrm>
          <a:prstGeom prst="rect">
            <a:avLst/>
          </a:prstGeom>
        </p:spPr>
      </p:pic>
    </p:spTree>
    <p:extLst>
      <p:ext uri="{BB962C8B-B14F-4D97-AF65-F5344CB8AC3E}">
        <p14:creationId xmlns:p14="http://schemas.microsoft.com/office/powerpoint/2010/main" val="29664664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3000"/>
                            </p:stCondLst>
                            <p:childTnLst>
                              <p:par>
                                <p:cTn id="22" presetID="31" presetClass="entr" presetSubtype="0" fill="hold" grpId="0" nodeType="afterEffect">
                                  <p:stCondLst>
                                    <p:cond delay="1000"/>
                                  </p:stCondLst>
                                  <p:childTnLst>
                                    <p:set>
                                      <p:cBhvr>
                                        <p:cTn id="23" dur="1" fill="hold">
                                          <p:stCondLst>
                                            <p:cond delay="0"/>
                                          </p:stCondLst>
                                        </p:cTn>
                                        <p:tgtEl>
                                          <p:spTgt spid="4"/>
                                        </p:tgtEl>
                                        <p:attrNameLst>
                                          <p:attrName>style.visibility</p:attrName>
                                        </p:attrNameLst>
                                      </p:cBhvr>
                                      <p:to>
                                        <p:strVal val="visible"/>
                                      </p:to>
                                    </p:set>
                                    <p:anim calcmode="lin" valueType="num">
                                      <p:cBhvr>
                                        <p:cTn id="24" dur="2000" fill="hold"/>
                                        <p:tgtEl>
                                          <p:spTgt spid="4"/>
                                        </p:tgtEl>
                                        <p:attrNameLst>
                                          <p:attrName>ppt_w</p:attrName>
                                        </p:attrNameLst>
                                      </p:cBhvr>
                                      <p:tavLst>
                                        <p:tav tm="0">
                                          <p:val>
                                            <p:fltVal val="0"/>
                                          </p:val>
                                        </p:tav>
                                        <p:tav tm="100000">
                                          <p:val>
                                            <p:strVal val="#ppt_w"/>
                                          </p:val>
                                        </p:tav>
                                      </p:tavLst>
                                    </p:anim>
                                    <p:anim calcmode="lin" valueType="num">
                                      <p:cBhvr>
                                        <p:cTn id="25" dur="2000" fill="hold"/>
                                        <p:tgtEl>
                                          <p:spTgt spid="4"/>
                                        </p:tgtEl>
                                        <p:attrNameLst>
                                          <p:attrName>ppt_h</p:attrName>
                                        </p:attrNameLst>
                                      </p:cBhvr>
                                      <p:tavLst>
                                        <p:tav tm="0">
                                          <p:val>
                                            <p:fltVal val="0"/>
                                          </p:val>
                                        </p:tav>
                                        <p:tav tm="100000">
                                          <p:val>
                                            <p:strVal val="#ppt_h"/>
                                          </p:val>
                                        </p:tav>
                                      </p:tavLst>
                                    </p:anim>
                                    <p:anim calcmode="lin" valueType="num">
                                      <p:cBhvr>
                                        <p:cTn id="26" dur="2000" fill="hold"/>
                                        <p:tgtEl>
                                          <p:spTgt spid="4"/>
                                        </p:tgtEl>
                                        <p:attrNameLst>
                                          <p:attrName>style.rotation</p:attrName>
                                        </p:attrNameLst>
                                      </p:cBhvr>
                                      <p:tavLst>
                                        <p:tav tm="0">
                                          <p:val>
                                            <p:fltVal val="90"/>
                                          </p:val>
                                        </p:tav>
                                        <p:tav tm="100000">
                                          <p:val>
                                            <p:fltVal val="0"/>
                                          </p:val>
                                        </p:tav>
                                      </p:tavLst>
                                    </p:anim>
                                    <p:animEffect transition="in" filter="fade">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2D4A29-E19E-4CE8-BAEE-0EDDD4C3C471}"/>
              </a:ext>
            </a:extLst>
          </p:cNvPr>
          <p:cNvSpPr/>
          <p:nvPr/>
        </p:nvSpPr>
        <p:spPr>
          <a:xfrm>
            <a:off x="4876800" y="609600"/>
            <a:ext cx="3352800" cy="25146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err="1">
                <a:latin typeface="NikoshBAN" panose="02000000000000000000" pitchFamily="2" charset="0"/>
                <a:cs typeface="NikoshBAN" panose="02000000000000000000" pitchFamily="2" charset="0"/>
              </a:rPr>
              <a:t>দৃশ্যপট</a:t>
            </a:r>
            <a:r>
              <a:rPr lang="en-US" sz="3600" dirty="0">
                <a:latin typeface="NikoshBAN" panose="02000000000000000000" pitchFamily="2" charset="0"/>
                <a:cs typeface="NikoshBAN" panose="02000000000000000000" pitchFamily="2" charset="0"/>
              </a:rPr>
              <a:t>-</a:t>
            </a:r>
            <a:r>
              <a:rPr lang="bn-IN" sz="3600" dirty="0">
                <a:latin typeface="NikoshBAN" panose="02000000000000000000" pitchFamily="2" charset="0"/>
                <a:cs typeface="NikoshBAN" panose="02000000000000000000" pitchFamily="2" charset="0"/>
              </a:rPr>
              <a:t>৩</a:t>
            </a:r>
            <a:r>
              <a:rPr lang="en-US" sz="3600" dirty="0">
                <a:latin typeface="NikoshBAN" panose="02000000000000000000" pitchFamily="2" charset="0"/>
                <a:cs typeface="NikoshBAN" panose="02000000000000000000" pitchFamily="2" charset="0"/>
              </a:rPr>
              <a:t>.</a:t>
            </a:r>
            <a:r>
              <a:rPr lang="en-US" dirty="0">
                <a:latin typeface="NikoshBAN" panose="02000000000000000000" pitchFamily="2" charset="0"/>
                <a:cs typeface="NikoshBAN" panose="02000000000000000000" pitchFamily="2" charset="0"/>
              </a:rPr>
              <a:t> </a:t>
            </a:r>
          </a:p>
          <a:p>
            <a:pPr algn="just"/>
            <a:endParaRPr lang="bn-IN" sz="2800" dirty="0">
              <a:latin typeface="NikoshBAN" panose="02000000000000000000" pitchFamily="2" charset="0"/>
              <a:cs typeface="NikoshBAN" panose="02000000000000000000" pitchFamily="2" charset="0"/>
            </a:endParaRPr>
          </a:p>
          <a:p>
            <a:pPr algn="just"/>
            <a:r>
              <a:rPr lang="bn-IN" sz="2800" dirty="0">
                <a:latin typeface="NikoshBAN" panose="02000000000000000000" pitchFamily="2" charset="0"/>
                <a:cs typeface="NikoshBAN" panose="02000000000000000000" pitchFamily="2" charset="0"/>
              </a:rPr>
              <a:t>নিউমার্কেটের ফুটপাতের বিক্রেতাদের প্রায়ই পুলিশ উঠিয়ে দেয়।</a:t>
            </a:r>
            <a:endParaRPr lang="en-US" sz="2800" dirty="0">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07662FA9-9928-4FBF-BF9A-3C3181DE68F9}"/>
              </a:ext>
            </a:extLst>
          </p:cNvPr>
          <p:cNvSpPr/>
          <p:nvPr/>
        </p:nvSpPr>
        <p:spPr>
          <a:xfrm>
            <a:off x="304799" y="609600"/>
            <a:ext cx="3962401" cy="25146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Beveled 3">
            <a:extLst>
              <a:ext uri="{FF2B5EF4-FFF2-40B4-BE49-F238E27FC236}">
                <a16:creationId xmlns:a16="http://schemas.microsoft.com/office/drawing/2014/main" id="{11ED7FA4-4B3C-46CB-B8BA-E9014C2F8EA2}"/>
              </a:ext>
            </a:extLst>
          </p:cNvPr>
          <p:cNvSpPr/>
          <p:nvPr/>
        </p:nvSpPr>
        <p:spPr>
          <a:xfrm>
            <a:off x="304799" y="3429000"/>
            <a:ext cx="8382001" cy="3276600"/>
          </a:xfrm>
          <a:prstGeom prst="bevel">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bn-IN" sz="2800" dirty="0">
                <a:latin typeface="NikoshBAN" panose="02000000000000000000" pitchFamily="2" charset="0"/>
                <a:cs typeface="NikoshBAN" panose="02000000000000000000" pitchFamily="2" charset="0"/>
              </a:rPr>
              <a:t>১. সিয়াম ডেইরি মিল্কে তালা ঝোলানো হলো কেন ?</a:t>
            </a:r>
          </a:p>
          <a:p>
            <a:r>
              <a:rPr lang="bn-IN" sz="2800" dirty="0">
                <a:latin typeface="NikoshBAN" panose="02000000000000000000" pitchFamily="2" charset="0"/>
                <a:cs typeface="NikoshBAN" panose="02000000000000000000" pitchFamily="2" charset="0"/>
              </a:rPr>
              <a:t>২. হাবিবকে পুলিশ ধরে নিয়ে যায় কেন ?</a:t>
            </a:r>
          </a:p>
          <a:p>
            <a:r>
              <a:rPr lang="bn-IN" sz="2800" dirty="0">
                <a:latin typeface="NikoshBAN" panose="02000000000000000000" pitchFamily="2" charset="0"/>
                <a:cs typeface="NikoshBAN" panose="02000000000000000000" pitchFamily="2" charset="0"/>
              </a:rPr>
              <a:t>৩. কেন পুলিশ ফুটপাতের বিক্রেতাদের উঠিয়ে দেয় ?</a:t>
            </a:r>
          </a:p>
          <a:p>
            <a:pPr algn="ctr"/>
            <a:r>
              <a:rPr lang="bn-IN" sz="3600" dirty="0">
                <a:solidFill>
                  <a:srgbClr val="00FF00"/>
                </a:solidFill>
                <a:latin typeface="NikoshBAN" panose="02000000000000000000" pitchFamily="2" charset="0"/>
                <a:cs typeface="NikoshBAN" panose="02000000000000000000" pitchFamily="2" charset="0"/>
              </a:rPr>
              <a:t>ওপরের প্রতিটি ক্ষেত্রেই এই ব্যবসায়ীরা কোনটি ভংগ করেছেন ?</a:t>
            </a:r>
          </a:p>
        </p:txBody>
      </p:sp>
    </p:spTree>
    <p:extLst>
      <p:ext uri="{BB962C8B-B14F-4D97-AF65-F5344CB8AC3E}">
        <p14:creationId xmlns:p14="http://schemas.microsoft.com/office/powerpoint/2010/main" val="41358943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90"/>
                                          </p:val>
                                        </p:tav>
                                        <p:tav tm="100000">
                                          <p:val>
                                            <p:fltVal val="0"/>
                                          </p:val>
                                        </p:tav>
                                      </p:tavLst>
                                    </p:anim>
                                    <p:animEffect transition="in" filter="fade">
                                      <p:cBhvr>
                                        <p:cTn id="10" dur="2000"/>
                                        <p:tgtEl>
                                          <p:spTgt spid="3"/>
                                        </p:tgtEl>
                                      </p:cBhvr>
                                    </p:animEffect>
                                  </p:childTnLst>
                                </p:cTn>
                              </p:par>
                            </p:childTnLst>
                          </p:cTn>
                        </p:par>
                        <p:par>
                          <p:cTn id="11" fill="hold">
                            <p:stCondLst>
                              <p:cond delay="3000"/>
                            </p:stCondLst>
                            <p:childTnLst>
                              <p:par>
                                <p:cTn id="12" presetID="26" presetClass="entr" presetSubtype="0" fill="hold" grpId="0" nodeType="afterEffect">
                                  <p:stCondLst>
                                    <p:cond delay="100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par>
                          <p:cTn id="28" fill="hold">
                            <p:stCondLst>
                              <p:cond delay="6000"/>
                            </p:stCondLst>
                            <p:childTnLst>
                              <p:par>
                                <p:cTn id="29" presetID="56" presetClass="entr" presetSubtype="0" fill="hold" grpId="0" nodeType="afterEffect">
                                  <p:stCondLst>
                                    <p:cond delay="5000"/>
                                  </p:stCondLst>
                                  <p:iterate type="lt">
                                    <p:tmPct val="10000"/>
                                  </p:iterate>
                                  <p:childTnLst>
                                    <p:set>
                                      <p:cBhvr>
                                        <p:cTn id="30" dur="1" fill="hold">
                                          <p:stCondLst>
                                            <p:cond delay="0"/>
                                          </p:stCondLst>
                                        </p:cTn>
                                        <p:tgtEl>
                                          <p:spTgt spid="4"/>
                                        </p:tgtEl>
                                        <p:attrNameLst>
                                          <p:attrName>style.visibility</p:attrName>
                                        </p:attrNameLst>
                                      </p:cBhvr>
                                      <p:to>
                                        <p:strVal val="visible"/>
                                      </p:to>
                                    </p:set>
                                    <p:anim by="(-#ppt_w*2)" calcmode="lin" valueType="num">
                                      <p:cBhvr rctx="PPT">
                                        <p:cTn id="31" dur="1000" autoRev="1" fill="hold">
                                          <p:stCondLst>
                                            <p:cond delay="0"/>
                                          </p:stCondLst>
                                        </p:cTn>
                                        <p:tgtEl>
                                          <p:spTgt spid="4"/>
                                        </p:tgtEl>
                                        <p:attrNameLst>
                                          <p:attrName>ppt_w</p:attrName>
                                        </p:attrNameLst>
                                      </p:cBhvr>
                                    </p:anim>
                                    <p:anim by="(#ppt_w*0.50)" calcmode="lin" valueType="num">
                                      <p:cBhvr>
                                        <p:cTn id="32" dur="1000" decel="50000" autoRev="1" fill="hold">
                                          <p:stCondLst>
                                            <p:cond delay="0"/>
                                          </p:stCondLst>
                                        </p:cTn>
                                        <p:tgtEl>
                                          <p:spTgt spid="4"/>
                                        </p:tgtEl>
                                        <p:attrNameLst>
                                          <p:attrName>ppt_x</p:attrName>
                                        </p:attrNameLst>
                                      </p:cBhvr>
                                    </p:anim>
                                    <p:anim from="(-#ppt_h/2)" to="(#ppt_y)" calcmode="lin" valueType="num">
                                      <p:cBhvr>
                                        <p:cTn id="33" dur="2000" fill="hold">
                                          <p:stCondLst>
                                            <p:cond delay="0"/>
                                          </p:stCondLst>
                                        </p:cTn>
                                        <p:tgtEl>
                                          <p:spTgt spid="4"/>
                                        </p:tgtEl>
                                        <p:attrNameLst>
                                          <p:attrName>ppt_y</p:attrName>
                                        </p:attrNameLst>
                                      </p:cBhvr>
                                    </p:anim>
                                    <p:animRot by="21600000">
                                      <p:cBhvr>
                                        <p:cTn id="34" dur="2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Beveled 1">
            <a:extLst>
              <a:ext uri="{FF2B5EF4-FFF2-40B4-BE49-F238E27FC236}">
                <a16:creationId xmlns:a16="http://schemas.microsoft.com/office/drawing/2014/main" id="{48ADCB45-6358-4C50-AEDB-00AE9812F838}"/>
              </a:ext>
            </a:extLst>
          </p:cNvPr>
          <p:cNvSpPr/>
          <p:nvPr/>
        </p:nvSpPr>
        <p:spPr>
          <a:xfrm>
            <a:off x="571500" y="1219200"/>
            <a:ext cx="8001000" cy="4572000"/>
          </a:xfrm>
          <a:prstGeom prst="beve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NikoshBAN" panose="02000000000000000000" pitchFamily="2" charset="0"/>
                <a:cs typeface="NikoshBAN" panose="02000000000000000000" pitchFamily="2" charset="0"/>
              </a:rPr>
              <a:t> </a:t>
            </a:r>
            <a:r>
              <a:rPr lang="en-US" sz="8000" dirty="0">
                <a:solidFill>
                  <a:srgbClr val="00FF00"/>
                </a:solidFill>
                <a:latin typeface="NikoshBAN" panose="02000000000000000000" pitchFamily="2" charset="0"/>
                <a:cs typeface="NikoshBAN" panose="02000000000000000000" pitchFamily="2" charset="0"/>
              </a:rPr>
              <a:t> </a:t>
            </a:r>
            <a:r>
              <a:rPr lang="bn-IN" sz="6000" dirty="0">
                <a:solidFill>
                  <a:srgbClr val="0000FF"/>
                </a:solidFill>
                <a:latin typeface="NikoshBAN" panose="02000000000000000000" pitchFamily="2" charset="0"/>
                <a:cs typeface="NikoshBAN" panose="02000000000000000000" pitchFamily="2" charset="0"/>
              </a:rPr>
              <a:t>ব্যবসায়ের আইনগত দিক ও লাইসেন্সের ধারণা </a:t>
            </a:r>
            <a:endParaRPr lang="en-US" dirty="0">
              <a:solidFill>
                <a:srgbClr val="0000FF"/>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1255548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600" decel="100000"/>
                                        <p:tgtEl>
                                          <p:spTgt spid="2"/>
                                        </p:tgtEl>
                                      </p:cBhvr>
                                    </p:animEffect>
                                    <p:anim calcmode="lin" valueType="num">
                                      <p:cBhvr>
                                        <p:cTn id="8" dur="1600" decel="100000" fill="hold"/>
                                        <p:tgtEl>
                                          <p:spTgt spid="2"/>
                                        </p:tgtEl>
                                        <p:attrNameLst>
                                          <p:attrName>style.rotation</p:attrName>
                                        </p:attrNameLst>
                                      </p:cBhvr>
                                      <p:tavLst>
                                        <p:tav tm="0">
                                          <p:val>
                                            <p:fltVal val="-90"/>
                                          </p:val>
                                        </p:tav>
                                        <p:tav tm="100000">
                                          <p:val>
                                            <p:fltVal val="0"/>
                                          </p:val>
                                        </p:tav>
                                      </p:tavLst>
                                    </p:anim>
                                    <p:anim calcmode="lin" valueType="num">
                                      <p:cBhvr>
                                        <p:cTn id="9" dur="1600" decel="100000" fill="hold"/>
                                        <p:tgtEl>
                                          <p:spTgt spid="2"/>
                                        </p:tgtEl>
                                        <p:attrNameLst>
                                          <p:attrName>ppt_x</p:attrName>
                                        </p:attrNameLst>
                                      </p:cBhvr>
                                      <p:tavLst>
                                        <p:tav tm="0">
                                          <p:val>
                                            <p:strVal val="#ppt_x+0.4"/>
                                          </p:val>
                                        </p:tav>
                                        <p:tav tm="100000">
                                          <p:val>
                                            <p:strVal val="#ppt_x-0.05"/>
                                          </p:val>
                                        </p:tav>
                                      </p:tavLst>
                                    </p:anim>
                                    <p:anim calcmode="lin" valueType="num">
                                      <p:cBhvr>
                                        <p:cTn id="10" dur="1600" decel="100000" fill="hold"/>
                                        <p:tgtEl>
                                          <p:spTgt spid="2"/>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2"/>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Beveled 1">
            <a:extLst>
              <a:ext uri="{FF2B5EF4-FFF2-40B4-BE49-F238E27FC236}">
                <a16:creationId xmlns:a16="http://schemas.microsoft.com/office/drawing/2014/main" id="{085DE0E3-AAE2-4F95-9222-4A1B718D12D6}"/>
              </a:ext>
            </a:extLst>
          </p:cNvPr>
          <p:cNvSpPr/>
          <p:nvPr/>
        </p:nvSpPr>
        <p:spPr>
          <a:xfrm>
            <a:off x="228600" y="228600"/>
            <a:ext cx="8763000" cy="6400800"/>
          </a:xfrm>
          <a:prstGeom prst="bevel">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NikoshBAN" panose="02000000000000000000" pitchFamily="2" charset="0"/>
                <a:cs typeface="NikoshBAN" panose="02000000000000000000" pitchFamily="2" charset="0"/>
              </a:rPr>
              <a:t>আ</a:t>
            </a:r>
            <a:r>
              <a:rPr lang="as-IN" sz="3200" dirty="0">
                <a:solidFill>
                  <a:schemeClr val="tx1"/>
                </a:solidFill>
                <a:latin typeface="NikoshBAN" panose="02000000000000000000" pitchFamily="2" charset="0"/>
                <a:cs typeface="NikoshBAN" panose="02000000000000000000" pitchFamily="2" charset="0"/>
              </a:rPr>
              <a:t>জ</a:t>
            </a:r>
            <a:r>
              <a:rPr lang="en-US" sz="3200" dirty="0">
                <a:solidFill>
                  <a:schemeClr val="tx1"/>
                </a:solidFill>
                <a:latin typeface="NikoshBAN" panose="02000000000000000000" pitchFamily="2" charset="0"/>
                <a:cs typeface="NikoshBAN" panose="02000000000000000000" pitchFamily="2" charset="0"/>
              </a:rPr>
              <a:t>ক</a:t>
            </a:r>
            <a:r>
              <a:rPr lang="as-IN" sz="3200" dirty="0">
                <a:solidFill>
                  <a:schemeClr val="tx1"/>
                </a:solidFill>
                <a:latin typeface="NikoshBAN" panose="02000000000000000000" pitchFamily="2" charset="0"/>
                <a:cs typeface="NikoshBAN" panose="02000000000000000000" pitchFamily="2" charset="0"/>
              </a:rPr>
              <a:t>ে</a:t>
            </a:r>
            <a:r>
              <a:rPr lang="en-US" sz="3200" dirty="0">
                <a:solidFill>
                  <a:schemeClr val="tx1"/>
                </a:solidFill>
                <a:latin typeface="NikoshBAN" panose="02000000000000000000" pitchFamily="2" charset="0"/>
                <a:cs typeface="NikoshBAN" panose="02000000000000000000" pitchFamily="2" charset="0"/>
              </a:rPr>
              <a:t>র </a:t>
            </a:r>
            <a:r>
              <a:rPr lang="as-IN" sz="3200" dirty="0">
                <a:solidFill>
                  <a:schemeClr val="tx1"/>
                </a:solidFill>
                <a:latin typeface="NikoshBAN" panose="02000000000000000000" pitchFamily="2" charset="0"/>
                <a:cs typeface="NikoshBAN" panose="02000000000000000000" pitchFamily="2" charset="0"/>
              </a:rPr>
              <a:t>প</a:t>
            </a:r>
            <a:r>
              <a:rPr lang="en-US" sz="3200" dirty="0" err="1">
                <a:solidFill>
                  <a:schemeClr val="tx1"/>
                </a:solidFill>
                <a:latin typeface="NikoshBAN" panose="02000000000000000000" pitchFamily="2" charset="0"/>
                <a:cs typeface="NikoshBAN" panose="02000000000000000000" pitchFamily="2" charset="0"/>
              </a:rPr>
              <a:t>াঠ</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শেষে</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শিক্</a:t>
            </a:r>
            <a:r>
              <a:rPr lang="as-IN" sz="3200" dirty="0">
                <a:solidFill>
                  <a:schemeClr val="tx1"/>
                </a:solidFill>
                <a:latin typeface="NikoshBAN" panose="02000000000000000000" pitchFamily="2" charset="0"/>
                <a:cs typeface="NikoshBAN" panose="02000000000000000000" pitchFamily="2" charset="0"/>
              </a:rPr>
              <a:t>ষ</a:t>
            </a:r>
            <a:r>
              <a:rPr lang="en-US" sz="3200" dirty="0" err="1">
                <a:solidFill>
                  <a:schemeClr val="tx1"/>
                </a:solidFill>
                <a:latin typeface="NikoshBAN" panose="02000000000000000000" pitchFamily="2" charset="0"/>
                <a:cs typeface="NikoshBAN" panose="02000000000000000000" pitchFamily="2" charset="0"/>
              </a:rPr>
              <a:t>ার্</a:t>
            </a:r>
            <a:r>
              <a:rPr lang="as-IN" sz="3200" dirty="0">
                <a:solidFill>
                  <a:schemeClr val="tx1"/>
                </a:solidFill>
                <a:latin typeface="NikoshBAN" panose="02000000000000000000" pitchFamily="2" charset="0"/>
                <a:cs typeface="NikoshBAN" panose="02000000000000000000" pitchFamily="2" charset="0"/>
              </a:rPr>
              <a:t>থ</a:t>
            </a:r>
            <a:r>
              <a:rPr lang="en-US" sz="3200" dirty="0">
                <a:solidFill>
                  <a:schemeClr val="tx1"/>
                </a:solidFill>
                <a:latin typeface="NikoshBAN" panose="02000000000000000000" pitchFamily="2" charset="0"/>
                <a:cs typeface="NikoshBAN" panose="02000000000000000000" pitchFamily="2" charset="0"/>
              </a:rPr>
              <a:t>ী</a:t>
            </a:r>
            <a:r>
              <a:rPr lang="as-IN" sz="3200" dirty="0">
                <a:solidFill>
                  <a:schemeClr val="tx1"/>
                </a:solidFill>
                <a:latin typeface="NikoshBAN" panose="02000000000000000000" pitchFamily="2" charset="0"/>
                <a:cs typeface="NikoshBAN" panose="02000000000000000000" pitchFamily="2" charset="0"/>
              </a:rPr>
              <a:t>র</a:t>
            </a:r>
            <a:r>
              <a:rPr lang="en-US" sz="3200" dirty="0">
                <a:solidFill>
                  <a:schemeClr val="tx1"/>
                </a:solidFill>
                <a:latin typeface="NikoshBAN" panose="02000000000000000000" pitchFamily="2" charset="0"/>
                <a:cs typeface="NikoshBAN" panose="02000000000000000000" pitchFamily="2" charset="0"/>
              </a:rPr>
              <a:t>া---</a:t>
            </a:r>
            <a:endParaRPr lang="bn-IN" sz="3200" dirty="0">
              <a:solidFill>
                <a:schemeClr val="tx1"/>
              </a:solidFill>
              <a:latin typeface="NikoshBAN" panose="02000000000000000000" pitchFamily="2" charset="0"/>
              <a:cs typeface="NikoshBAN" panose="02000000000000000000" pitchFamily="2" charset="0"/>
            </a:endParaRPr>
          </a:p>
          <a:p>
            <a:endParaRPr lang="en-US" sz="3200" dirty="0">
              <a:solidFill>
                <a:srgbClr val="C00000"/>
              </a:solidFill>
              <a:latin typeface="NikoshBAN" panose="02000000000000000000" pitchFamily="2" charset="0"/>
              <a:cs typeface="NikoshBAN" panose="02000000000000000000" pitchFamily="2" charset="0"/>
            </a:endParaRPr>
          </a:p>
          <a:p>
            <a:r>
              <a:rPr lang="bn-IN" sz="2800" dirty="0">
                <a:solidFill>
                  <a:srgbClr val="C00000"/>
                </a:solidFill>
                <a:latin typeface="NikoshBAN" panose="02000000000000000000" pitchFamily="2" charset="0"/>
                <a:cs typeface="NikoshBAN" panose="02000000000000000000" pitchFamily="2" charset="0"/>
              </a:rPr>
              <a:t>১। ব্যবসায়ের আইনগত দিকের ধারণা ব্যাখ্যা করতে পারবে।</a:t>
            </a:r>
          </a:p>
          <a:p>
            <a:r>
              <a:rPr lang="bn-IN" sz="2800" dirty="0">
                <a:solidFill>
                  <a:srgbClr val="C00000"/>
                </a:solidFill>
                <a:latin typeface="NikoshBAN" panose="02000000000000000000" pitchFamily="2" charset="0"/>
                <a:cs typeface="NikoshBAN" panose="02000000000000000000" pitchFamily="2" charset="0"/>
              </a:rPr>
              <a:t>২।</a:t>
            </a:r>
            <a:r>
              <a:rPr lang="bn-IN" sz="3200" dirty="0">
                <a:solidFill>
                  <a:srgbClr val="C00000"/>
                </a:solidFill>
                <a:latin typeface="NikoshBAN" panose="02000000000000000000" pitchFamily="2" charset="0"/>
                <a:cs typeface="NikoshBAN" panose="02000000000000000000" pitchFamily="2" charset="0"/>
              </a:rPr>
              <a:t> </a:t>
            </a:r>
            <a:r>
              <a:rPr lang="bn-IN" sz="2800" dirty="0">
                <a:solidFill>
                  <a:srgbClr val="C00000"/>
                </a:solidFill>
                <a:latin typeface="NikoshBAN" panose="02000000000000000000" pitchFamily="2" charset="0"/>
                <a:cs typeface="NikoshBAN" panose="02000000000000000000" pitchFamily="2" charset="0"/>
              </a:rPr>
              <a:t>ব্যবসায়ের অতিমূল্যবান সম্পদ কী </a:t>
            </a:r>
            <a:r>
              <a:rPr lang="en-US" sz="2800" dirty="0">
                <a:solidFill>
                  <a:srgbClr val="C00000"/>
                </a:solidFill>
                <a:latin typeface="NikoshBAN" panose="02000000000000000000" pitchFamily="2" charset="0"/>
                <a:cs typeface="NikoshBAN" panose="02000000000000000000" pitchFamily="2" charset="0"/>
              </a:rPr>
              <a:t>?</a:t>
            </a:r>
            <a:r>
              <a:rPr lang="bn-IN" sz="2800" dirty="0">
                <a:solidFill>
                  <a:srgbClr val="C00000"/>
                </a:solidFill>
                <a:latin typeface="NikoshBAN" panose="02000000000000000000" pitchFamily="2" charset="0"/>
                <a:cs typeface="NikoshBAN" panose="02000000000000000000" pitchFamily="2" charset="0"/>
              </a:rPr>
              <a:t> তা বলতে পারবে।</a:t>
            </a:r>
          </a:p>
          <a:p>
            <a:r>
              <a:rPr lang="bn-IN" sz="2800" dirty="0">
                <a:solidFill>
                  <a:srgbClr val="C00000"/>
                </a:solidFill>
                <a:latin typeface="NikoshBAN" panose="02000000000000000000" pitchFamily="2" charset="0"/>
                <a:cs typeface="NikoshBAN" panose="02000000000000000000" pitchFamily="2" charset="0"/>
              </a:rPr>
              <a:t>৩। লাইসেন্সের ধারণা </a:t>
            </a:r>
            <a:r>
              <a:rPr lang="en-US" sz="2800" dirty="0">
                <a:solidFill>
                  <a:srgbClr val="C00000"/>
                </a:solidFill>
                <a:latin typeface="NikoshBAN" panose="02000000000000000000" pitchFamily="2" charset="0"/>
                <a:cs typeface="NikoshBAN" panose="02000000000000000000" pitchFamily="2" charset="0"/>
              </a:rPr>
              <a:t>ও </a:t>
            </a:r>
            <a:r>
              <a:rPr lang="en-US" sz="2800" dirty="0" err="1">
                <a:solidFill>
                  <a:srgbClr val="C00000"/>
                </a:solidFill>
                <a:latin typeface="NikoshBAN" panose="02000000000000000000" pitchFamily="2" charset="0"/>
                <a:cs typeface="NikoshBAN" panose="02000000000000000000" pitchFamily="2" charset="0"/>
              </a:rPr>
              <a:t>এটি</a:t>
            </a:r>
            <a:r>
              <a:rPr lang="en-US" sz="2800" dirty="0">
                <a:solidFill>
                  <a:srgbClr val="C00000"/>
                </a:solidFill>
                <a:latin typeface="NikoshBAN" panose="02000000000000000000" pitchFamily="2" charset="0"/>
                <a:cs typeface="NikoshBAN" panose="02000000000000000000" pitchFamily="2" charset="0"/>
              </a:rPr>
              <a:t> </a:t>
            </a:r>
            <a:r>
              <a:rPr lang="bn-IN" sz="2800" dirty="0">
                <a:solidFill>
                  <a:srgbClr val="C00000"/>
                </a:solidFill>
                <a:latin typeface="NikoshBAN" panose="02000000000000000000" pitchFamily="2" charset="0"/>
                <a:cs typeface="NikoshBAN" panose="02000000000000000000" pitchFamily="2" charset="0"/>
              </a:rPr>
              <a:t>পাওয়ার উপায় বর্ণনা</a:t>
            </a:r>
            <a:endParaRPr lang="en-US" sz="2800" dirty="0">
              <a:solidFill>
                <a:srgbClr val="C00000"/>
              </a:solidFill>
              <a:latin typeface="NikoshBAN" panose="02000000000000000000" pitchFamily="2" charset="0"/>
              <a:cs typeface="NikoshBAN" panose="02000000000000000000" pitchFamily="2" charset="0"/>
            </a:endParaRPr>
          </a:p>
          <a:p>
            <a:r>
              <a:rPr lang="en-US" sz="2800" dirty="0">
                <a:solidFill>
                  <a:srgbClr val="C00000"/>
                </a:solidFill>
                <a:latin typeface="NikoshBAN" panose="02000000000000000000" pitchFamily="2" charset="0"/>
                <a:cs typeface="NikoshBAN" panose="02000000000000000000" pitchFamily="2" charset="0"/>
              </a:rPr>
              <a:t>    </a:t>
            </a:r>
            <a:r>
              <a:rPr lang="bn-IN" sz="2800" dirty="0">
                <a:solidFill>
                  <a:srgbClr val="C00000"/>
                </a:solidFill>
                <a:latin typeface="NikoshBAN" panose="02000000000000000000" pitchFamily="2" charset="0"/>
                <a:cs typeface="NikoshBAN" panose="02000000000000000000" pitchFamily="2" charset="0"/>
              </a:rPr>
              <a:t>করতে পারবে। </a:t>
            </a:r>
            <a:endParaRPr lang="en-US" sz="2800" dirty="0">
              <a:solidFill>
                <a:srgbClr val="C00000"/>
              </a:solidFill>
              <a:latin typeface="NikoshBAN" panose="02000000000000000000" pitchFamily="2" charset="0"/>
              <a:cs typeface="NikoshBAN" panose="02000000000000000000" pitchFamily="2" charset="0"/>
            </a:endParaRPr>
          </a:p>
          <a:p>
            <a:r>
              <a:rPr lang="bn-IN" sz="2800" dirty="0">
                <a:solidFill>
                  <a:srgbClr val="C00000"/>
                </a:solidFill>
                <a:latin typeface="NikoshBAN" panose="02000000000000000000" pitchFamily="2" charset="0"/>
                <a:cs typeface="NikoshBAN" panose="02000000000000000000" pitchFamily="2" charset="0"/>
              </a:rPr>
              <a:t>৪।</a:t>
            </a:r>
            <a:r>
              <a:rPr lang="en-US" sz="2800" dirty="0">
                <a:solidFill>
                  <a:srgbClr val="C00000"/>
                </a:solidFill>
                <a:latin typeface="NikoshBAN" panose="02000000000000000000" pitchFamily="2" charset="0"/>
                <a:cs typeface="NikoshBAN" panose="02000000000000000000" pitchFamily="2" charset="0"/>
              </a:rPr>
              <a:t> </a:t>
            </a:r>
            <a:r>
              <a:rPr lang="en-US" sz="2800" dirty="0" err="1">
                <a:solidFill>
                  <a:srgbClr val="C00000"/>
                </a:solidFill>
                <a:latin typeface="NikoshBAN" panose="02000000000000000000" pitchFamily="2" charset="0"/>
                <a:cs typeface="NikoshBAN" panose="02000000000000000000" pitchFamily="2" charset="0"/>
              </a:rPr>
              <a:t>কিভাবে</a:t>
            </a:r>
            <a:r>
              <a:rPr lang="en-US" sz="2800" dirty="0">
                <a:solidFill>
                  <a:srgbClr val="C00000"/>
                </a:solidFill>
                <a:latin typeface="NikoshBAN" panose="02000000000000000000" pitchFamily="2" charset="0"/>
                <a:cs typeface="NikoshBAN" panose="02000000000000000000" pitchFamily="2" charset="0"/>
              </a:rPr>
              <a:t> </a:t>
            </a:r>
            <a:r>
              <a:rPr lang="as-IN" sz="2800" dirty="0">
                <a:solidFill>
                  <a:srgbClr val="C00000"/>
                </a:solidFill>
                <a:latin typeface="NikoshBAN" panose="02000000000000000000" pitchFamily="2" charset="0"/>
                <a:cs typeface="NikoshBAN" panose="02000000000000000000" pitchFamily="2" charset="0"/>
              </a:rPr>
              <a:t>য</a:t>
            </a:r>
            <a:r>
              <a:rPr lang="en-US" sz="2800" dirty="0" err="1">
                <a:solidFill>
                  <a:srgbClr val="C00000"/>
                </a:solidFill>
                <a:latin typeface="NikoshBAN" panose="02000000000000000000" pitchFamily="2" charset="0"/>
                <a:cs typeface="NikoshBAN" panose="02000000000000000000" pitchFamily="2" charset="0"/>
              </a:rPr>
              <a:t>ৌথ</a:t>
            </a:r>
            <a:r>
              <a:rPr lang="en-US" sz="2800" dirty="0">
                <a:solidFill>
                  <a:srgbClr val="C00000"/>
                </a:solidFill>
                <a:latin typeface="NikoshBAN" panose="02000000000000000000" pitchFamily="2" charset="0"/>
                <a:cs typeface="NikoshBAN" panose="02000000000000000000" pitchFamily="2" charset="0"/>
              </a:rPr>
              <a:t> </a:t>
            </a:r>
            <a:r>
              <a:rPr lang="en-US" sz="2800" dirty="0" err="1">
                <a:solidFill>
                  <a:srgbClr val="C00000"/>
                </a:solidFill>
                <a:latin typeface="NikoshBAN" panose="02000000000000000000" pitchFamily="2" charset="0"/>
                <a:cs typeface="NikoshBAN" panose="02000000000000000000" pitchFamily="2" charset="0"/>
              </a:rPr>
              <a:t>মূল</a:t>
            </a:r>
            <a:r>
              <a:rPr lang="as-IN" sz="2800" dirty="0">
                <a:solidFill>
                  <a:srgbClr val="C00000"/>
                </a:solidFill>
                <a:latin typeface="NikoshBAN" panose="02000000000000000000" pitchFamily="2" charset="0"/>
                <a:cs typeface="NikoshBAN" panose="02000000000000000000" pitchFamily="2" charset="0"/>
              </a:rPr>
              <a:t>ধ</a:t>
            </a:r>
            <a:r>
              <a:rPr lang="en-US" sz="2800" dirty="0">
                <a:solidFill>
                  <a:srgbClr val="C00000"/>
                </a:solidFill>
                <a:latin typeface="NikoshBAN" panose="02000000000000000000" pitchFamily="2" charset="0"/>
                <a:cs typeface="NikoshBAN" panose="02000000000000000000" pitchFamily="2" charset="0"/>
              </a:rPr>
              <a:t>ন</a:t>
            </a:r>
            <a:r>
              <a:rPr lang="as-IN" sz="2800" dirty="0">
                <a:solidFill>
                  <a:srgbClr val="C00000"/>
                </a:solidFill>
                <a:latin typeface="NikoshBAN" panose="02000000000000000000" pitchFamily="2" charset="0"/>
                <a:cs typeface="NikoshBAN" panose="02000000000000000000" pitchFamily="2" charset="0"/>
              </a:rPr>
              <a:t>ী</a:t>
            </a:r>
            <a:r>
              <a:rPr lang="en-US" sz="2800" dirty="0">
                <a:solidFill>
                  <a:srgbClr val="C00000"/>
                </a:solidFill>
                <a:latin typeface="NikoshBAN" panose="02000000000000000000" pitchFamily="2" charset="0"/>
                <a:cs typeface="NikoshBAN" panose="02000000000000000000" pitchFamily="2" charset="0"/>
              </a:rPr>
              <a:t> </a:t>
            </a:r>
            <a:r>
              <a:rPr lang="as-IN" sz="2800" dirty="0">
                <a:solidFill>
                  <a:srgbClr val="C00000"/>
                </a:solidFill>
                <a:latin typeface="NikoshBAN" panose="02000000000000000000" pitchFamily="2" charset="0"/>
                <a:cs typeface="NikoshBAN" panose="02000000000000000000" pitchFamily="2" charset="0"/>
              </a:rPr>
              <a:t>ক</a:t>
            </a:r>
            <a:r>
              <a:rPr lang="en-US" sz="2800" dirty="0">
                <a:solidFill>
                  <a:srgbClr val="C00000"/>
                </a:solidFill>
                <a:latin typeface="NikoshBAN" panose="02000000000000000000" pitchFamily="2" charset="0"/>
                <a:cs typeface="NikoshBAN" panose="02000000000000000000" pitchFamily="2" charset="0"/>
              </a:rPr>
              <a:t>ো</a:t>
            </a:r>
            <a:r>
              <a:rPr lang="as-IN" sz="2800" dirty="0">
                <a:solidFill>
                  <a:srgbClr val="C00000"/>
                </a:solidFill>
                <a:latin typeface="NikoshBAN" panose="02000000000000000000" pitchFamily="2" charset="0"/>
                <a:cs typeface="NikoshBAN" panose="02000000000000000000" pitchFamily="2" charset="0"/>
              </a:rPr>
              <a:t>ম</a:t>
            </a:r>
            <a:r>
              <a:rPr lang="en-US" sz="2800" dirty="0">
                <a:solidFill>
                  <a:srgbClr val="C00000"/>
                </a:solidFill>
                <a:latin typeface="NikoshBAN" panose="02000000000000000000" pitchFamily="2" charset="0"/>
                <a:cs typeface="NikoshBAN" panose="02000000000000000000" pitchFamily="2" charset="0"/>
              </a:rPr>
              <a:t>্</a:t>
            </a:r>
            <a:r>
              <a:rPr lang="as-IN" sz="2800" dirty="0">
                <a:solidFill>
                  <a:srgbClr val="C00000"/>
                </a:solidFill>
                <a:latin typeface="NikoshBAN" panose="02000000000000000000" pitchFamily="2" charset="0"/>
                <a:cs typeface="NikoshBAN" panose="02000000000000000000" pitchFamily="2" charset="0"/>
              </a:rPr>
              <a:t>প</a:t>
            </a:r>
            <a:r>
              <a:rPr lang="en-US" sz="2800" dirty="0">
                <a:solidFill>
                  <a:srgbClr val="C00000"/>
                </a:solidFill>
                <a:latin typeface="NikoshBAN" panose="02000000000000000000" pitchFamily="2" charset="0"/>
                <a:cs typeface="NikoshBAN" panose="02000000000000000000" pitchFamily="2" charset="0"/>
              </a:rPr>
              <a:t>া</a:t>
            </a:r>
            <a:r>
              <a:rPr lang="as-IN" sz="2800" dirty="0">
                <a:solidFill>
                  <a:srgbClr val="C00000"/>
                </a:solidFill>
                <a:latin typeface="NikoshBAN" panose="02000000000000000000" pitchFamily="2" charset="0"/>
                <a:cs typeface="NikoshBAN" panose="02000000000000000000" pitchFamily="2" charset="0"/>
              </a:rPr>
              <a:t>ন</a:t>
            </a:r>
            <a:r>
              <a:rPr lang="en-US" sz="2800" dirty="0">
                <a:solidFill>
                  <a:srgbClr val="C00000"/>
                </a:solidFill>
                <a:latin typeface="NikoshBAN" panose="02000000000000000000" pitchFamily="2" charset="0"/>
                <a:cs typeface="NikoshBAN" panose="02000000000000000000" pitchFamily="2" charset="0"/>
              </a:rPr>
              <a:t>ী</a:t>
            </a:r>
            <a:r>
              <a:rPr lang="as-IN" sz="2800" dirty="0">
                <a:solidFill>
                  <a:srgbClr val="C00000"/>
                </a:solidFill>
                <a:latin typeface="NikoshBAN" panose="02000000000000000000" pitchFamily="2" charset="0"/>
                <a:cs typeface="NikoshBAN" panose="02000000000000000000" pitchFamily="2" charset="0"/>
              </a:rPr>
              <a:t>র</a:t>
            </a:r>
            <a:r>
              <a:rPr lang="en-US" sz="2800" dirty="0">
                <a:solidFill>
                  <a:srgbClr val="C00000"/>
                </a:solidFill>
                <a:latin typeface="NikoshBAN" panose="02000000000000000000" pitchFamily="2" charset="0"/>
                <a:cs typeface="NikoshBAN" panose="02000000000000000000" pitchFamily="2" charset="0"/>
              </a:rPr>
              <a:t> </a:t>
            </a:r>
            <a:r>
              <a:rPr lang="as-IN" sz="2800" dirty="0">
                <a:solidFill>
                  <a:srgbClr val="C00000"/>
                </a:solidFill>
                <a:latin typeface="NikoshBAN" panose="02000000000000000000" pitchFamily="2" charset="0"/>
                <a:cs typeface="NikoshBAN" panose="02000000000000000000" pitchFamily="2" charset="0"/>
              </a:rPr>
              <a:t>ন</a:t>
            </a:r>
            <a:r>
              <a:rPr lang="en-US" sz="2800" dirty="0">
                <a:solidFill>
                  <a:srgbClr val="C00000"/>
                </a:solidFill>
                <a:latin typeface="NikoshBAN" panose="02000000000000000000" pitchFamily="2" charset="0"/>
                <a:cs typeface="NikoshBAN" panose="02000000000000000000" pitchFamily="2" charset="0"/>
              </a:rPr>
              <a:t>ি</a:t>
            </a:r>
            <a:r>
              <a:rPr lang="as-IN" sz="2800" dirty="0">
                <a:solidFill>
                  <a:srgbClr val="C00000"/>
                </a:solidFill>
                <a:latin typeface="NikoshBAN" panose="02000000000000000000" pitchFamily="2" charset="0"/>
                <a:cs typeface="NikoshBAN" panose="02000000000000000000" pitchFamily="2" charset="0"/>
              </a:rPr>
              <a:t>ব</a:t>
            </a:r>
            <a:r>
              <a:rPr lang="en-US" sz="2800" dirty="0" err="1">
                <a:solidFill>
                  <a:srgbClr val="C00000"/>
                </a:solidFill>
                <a:latin typeface="NikoshBAN" panose="02000000000000000000" pitchFamily="2" charset="0"/>
                <a:cs typeface="NikoshBAN" panose="02000000000000000000" pitchFamily="2" charset="0"/>
              </a:rPr>
              <a:t>ন্ধন</a:t>
            </a:r>
            <a:r>
              <a:rPr lang="en-US" sz="2800" dirty="0">
                <a:solidFill>
                  <a:srgbClr val="C00000"/>
                </a:solidFill>
                <a:latin typeface="NikoshBAN" panose="02000000000000000000" pitchFamily="2" charset="0"/>
                <a:cs typeface="NikoshBAN" panose="02000000000000000000" pitchFamily="2" charset="0"/>
              </a:rPr>
              <a:t> </a:t>
            </a:r>
            <a:r>
              <a:rPr lang="as-IN" sz="2800" dirty="0">
                <a:solidFill>
                  <a:srgbClr val="C00000"/>
                </a:solidFill>
                <a:latin typeface="NikoshBAN" panose="02000000000000000000" pitchFamily="2" charset="0"/>
                <a:cs typeface="NikoshBAN" panose="02000000000000000000" pitchFamily="2" charset="0"/>
              </a:rPr>
              <a:t>ক</a:t>
            </a:r>
            <a:r>
              <a:rPr lang="en-US" sz="2800" dirty="0">
                <a:solidFill>
                  <a:srgbClr val="C00000"/>
                </a:solidFill>
                <a:latin typeface="NikoshBAN" panose="02000000000000000000" pitchFamily="2" charset="0"/>
                <a:cs typeface="NikoshBAN" panose="02000000000000000000" pitchFamily="2" charset="0"/>
              </a:rPr>
              <a:t>র</a:t>
            </a:r>
            <a:r>
              <a:rPr lang="as-IN" sz="2800" dirty="0">
                <a:solidFill>
                  <a:srgbClr val="C00000"/>
                </a:solidFill>
                <a:latin typeface="NikoshBAN" panose="02000000000000000000" pitchFamily="2" charset="0"/>
                <a:cs typeface="NikoshBAN" panose="02000000000000000000" pitchFamily="2" charset="0"/>
              </a:rPr>
              <a:t>ত</a:t>
            </a:r>
            <a:r>
              <a:rPr lang="en-US" sz="2800" dirty="0">
                <a:solidFill>
                  <a:srgbClr val="C00000"/>
                </a:solidFill>
                <a:latin typeface="NikoshBAN" panose="02000000000000000000" pitchFamily="2" charset="0"/>
                <a:cs typeface="NikoshBAN" panose="02000000000000000000" pitchFamily="2" charset="0"/>
              </a:rPr>
              <a:t>ে </a:t>
            </a:r>
            <a:r>
              <a:rPr lang="as-IN" sz="2800" dirty="0">
                <a:solidFill>
                  <a:srgbClr val="C00000"/>
                </a:solidFill>
                <a:latin typeface="NikoshBAN" panose="02000000000000000000" pitchFamily="2" charset="0"/>
                <a:cs typeface="NikoshBAN" panose="02000000000000000000" pitchFamily="2" charset="0"/>
              </a:rPr>
              <a:t>হ</a:t>
            </a:r>
            <a:r>
              <a:rPr lang="en-US" sz="2800" dirty="0">
                <a:solidFill>
                  <a:srgbClr val="C00000"/>
                </a:solidFill>
                <a:latin typeface="NikoshBAN" panose="02000000000000000000" pitchFamily="2" charset="0"/>
                <a:cs typeface="NikoshBAN" panose="02000000000000000000" pitchFamily="2" charset="0"/>
              </a:rPr>
              <a:t>য়</a:t>
            </a:r>
          </a:p>
          <a:p>
            <a:r>
              <a:rPr lang="en-US" sz="2800" dirty="0">
                <a:solidFill>
                  <a:srgbClr val="C00000"/>
                </a:solidFill>
                <a:latin typeface="NikoshBAN" panose="02000000000000000000" pitchFamily="2" charset="0"/>
                <a:cs typeface="NikoshBAN" panose="02000000000000000000" pitchFamily="2" charset="0"/>
              </a:rPr>
              <a:t>    </a:t>
            </a:r>
            <a:r>
              <a:rPr lang="as-IN" sz="2800" dirty="0">
                <a:solidFill>
                  <a:srgbClr val="C00000"/>
                </a:solidFill>
                <a:latin typeface="NikoshBAN" panose="02000000000000000000" pitchFamily="2" charset="0"/>
                <a:cs typeface="NikoshBAN" panose="02000000000000000000" pitchFamily="2" charset="0"/>
              </a:rPr>
              <a:t>ত</a:t>
            </a:r>
            <a:r>
              <a:rPr lang="en-US" sz="2800" dirty="0">
                <a:solidFill>
                  <a:srgbClr val="C00000"/>
                </a:solidFill>
                <a:latin typeface="NikoshBAN" panose="02000000000000000000" pitchFamily="2" charset="0"/>
                <a:cs typeface="NikoshBAN" panose="02000000000000000000" pitchFamily="2" charset="0"/>
              </a:rPr>
              <a:t>া </a:t>
            </a:r>
            <a:r>
              <a:rPr lang="as-IN" sz="2800" dirty="0">
                <a:solidFill>
                  <a:srgbClr val="C00000"/>
                </a:solidFill>
                <a:latin typeface="NikoshBAN" panose="02000000000000000000" pitchFamily="2" charset="0"/>
                <a:cs typeface="NikoshBAN" panose="02000000000000000000" pitchFamily="2" charset="0"/>
              </a:rPr>
              <a:t>ব</a:t>
            </a:r>
            <a:r>
              <a:rPr lang="en-US" sz="2800" dirty="0">
                <a:solidFill>
                  <a:srgbClr val="C00000"/>
                </a:solidFill>
                <a:latin typeface="NikoshBAN" panose="02000000000000000000" pitchFamily="2" charset="0"/>
                <a:cs typeface="NikoshBAN" panose="02000000000000000000" pitchFamily="2" charset="0"/>
              </a:rPr>
              <a:t>ল</a:t>
            </a:r>
            <a:r>
              <a:rPr lang="as-IN" sz="2800" dirty="0">
                <a:solidFill>
                  <a:srgbClr val="C00000"/>
                </a:solidFill>
                <a:latin typeface="NikoshBAN" panose="02000000000000000000" pitchFamily="2" charset="0"/>
                <a:cs typeface="NikoshBAN" panose="02000000000000000000" pitchFamily="2" charset="0"/>
              </a:rPr>
              <a:t>ত</a:t>
            </a:r>
            <a:r>
              <a:rPr lang="en-US" sz="2800" dirty="0">
                <a:solidFill>
                  <a:srgbClr val="C00000"/>
                </a:solidFill>
                <a:latin typeface="NikoshBAN" panose="02000000000000000000" pitchFamily="2" charset="0"/>
                <a:cs typeface="NikoshBAN" panose="02000000000000000000" pitchFamily="2" charset="0"/>
              </a:rPr>
              <a:t>ে </a:t>
            </a:r>
            <a:r>
              <a:rPr lang="as-IN" sz="2800" dirty="0">
                <a:solidFill>
                  <a:srgbClr val="C00000"/>
                </a:solidFill>
                <a:latin typeface="NikoshBAN" panose="02000000000000000000" pitchFamily="2" charset="0"/>
                <a:cs typeface="NikoshBAN" panose="02000000000000000000" pitchFamily="2" charset="0"/>
              </a:rPr>
              <a:t>প</a:t>
            </a:r>
            <a:r>
              <a:rPr lang="en-US" sz="2800" dirty="0">
                <a:solidFill>
                  <a:srgbClr val="C00000"/>
                </a:solidFill>
                <a:latin typeface="NikoshBAN" panose="02000000000000000000" pitchFamily="2" charset="0"/>
                <a:cs typeface="NikoshBAN" panose="02000000000000000000" pitchFamily="2" charset="0"/>
              </a:rPr>
              <a:t>া</a:t>
            </a:r>
            <a:r>
              <a:rPr lang="as-IN" sz="2800" dirty="0">
                <a:solidFill>
                  <a:srgbClr val="C00000"/>
                </a:solidFill>
                <a:latin typeface="NikoshBAN" panose="02000000000000000000" pitchFamily="2" charset="0"/>
                <a:cs typeface="NikoshBAN" panose="02000000000000000000" pitchFamily="2" charset="0"/>
              </a:rPr>
              <a:t>র</a:t>
            </a:r>
            <a:r>
              <a:rPr lang="en-US" sz="2800" dirty="0">
                <a:solidFill>
                  <a:srgbClr val="C00000"/>
                </a:solidFill>
                <a:latin typeface="NikoshBAN" panose="02000000000000000000" pitchFamily="2" charset="0"/>
                <a:cs typeface="NikoshBAN" panose="02000000000000000000" pitchFamily="2" charset="0"/>
              </a:rPr>
              <a:t>ব</a:t>
            </a:r>
            <a:r>
              <a:rPr lang="as-IN" sz="2800" dirty="0">
                <a:solidFill>
                  <a:srgbClr val="C00000"/>
                </a:solidFill>
                <a:latin typeface="NikoshBAN" panose="02000000000000000000" pitchFamily="2" charset="0"/>
                <a:cs typeface="NikoshBAN" panose="02000000000000000000" pitchFamily="2" charset="0"/>
              </a:rPr>
              <a:t>ে</a:t>
            </a:r>
            <a:r>
              <a:rPr lang="en-US" sz="2800" dirty="0">
                <a:solidFill>
                  <a:srgbClr val="C00000"/>
                </a:solidFill>
                <a:latin typeface="NikoshBAN" panose="02000000000000000000" pitchFamily="2" charset="0"/>
                <a:cs typeface="NikoshBAN" panose="02000000000000000000" pitchFamily="2" charset="0"/>
              </a:rPr>
              <a:t>।</a:t>
            </a:r>
            <a:r>
              <a:rPr lang="en-US" sz="3200" dirty="0">
                <a:solidFill>
                  <a:srgbClr val="C00000"/>
                </a:solidFill>
                <a:latin typeface="NikoshBAN" panose="02000000000000000000" pitchFamily="2" charset="0"/>
                <a:cs typeface="NikoshBAN" panose="02000000000000000000" pitchFamily="2" charset="0"/>
              </a:rPr>
              <a:t> </a:t>
            </a:r>
            <a:endParaRPr lang="en-US" sz="1600"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435220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200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1000" autoRev="1" fill="hold">
                                          <p:stCondLst>
                                            <p:cond delay="0"/>
                                          </p:stCondLst>
                                        </p:cTn>
                                        <p:tgtEl>
                                          <p:spTgt spid="2"/>
                                        </p:tgtEl>
                                        <p:attrNameLst>
                                          <p:attrName>ppt_w</p:attrName>
                                        </p:attrNameLst>
                                      </p:cBhvr>
                                    </p:anim>
                                    <p:anim by="(#ppt_w*0.50)" calcmode="lin" valueType="num">
                                      <p:cBhvr>
                                        <p:cTn id="8" dur="1000" decel="50000" autoRev="1" fill="hold">
                                          <p:stCondLst>
                                            <p:cond delay="0"/>
                                          </p:stCondLst>
                                        </p:cTn>
                                        <p:tgtEl>
                                          <p:spTgt spid="2"/>
                                        </p:tgtEl>
                                        <p:attrNameLst>
                                          <p:attrName>ppt_x</p:attrName>
                                        </p:attrNameLst>
                                      </p:cBhvr>
                                    </p:anim>
                                    <p:anim from="(-#ppt_h/2)" to="(#ppt_y)" calcmode="lin" valueType="num">
                                      <p:cBhvr>
                                        <p:cTn id="9" dur="2000" fill="hold">
                                          <p:stCondLst>
                                            <p:cond delay="0"/>
                                          </p:stCondLst>
                                        </p:cTn>
                                        <p:tgtEl>
                                          <p:spTgt spid="2"/>
                                        </p:tgtEl>
                                        <p:attrNameLst>
                                          <p:attrName>ppt_y</p:attrName>
                                        </p:attrNameLst>
                                      </p:cBhvr>
                                    </p:anim>
                                    <p:animRot by="21600000">
                                      <p:cBhvr>
                                        <p:cTn id="10" dur="2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F90992-2E98-48A5-802E-4B43146166AF}"/>
              </a:ext>
            </a:extLst>
          </p:cNvPr>
          <p:cNvSpPr/>
          <p:nvPr/>
        </p:nvSpPr>
        <p:spPr>
          <a:xfrm>
            <a:off x="0" y="0"/>
            <a:ext cx="9144000" cy="68580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400" dirty="0" err="1">
                <a:solidFill>
                  <a:srgbClr val="FF0066"/>
                </a:solidFill>
                <a:latin typeface="NikoshBAN" panose="02000000000000000000" pitchFamily="2" charset="0"/>
                <a:cs typeface="NikoshBAN" panose="02000000000000000000" pitchFamily="2" charset="0"/>
              </a:rPr>
              <a:t>একজন</a:t>
            </a:r>
            <a:r>
              <a:rPr lang="en-US" sz="4400" dirty="0">
                <a:solidFill>
                  <a:srgbClr val="FF0066"/>
                </a:solidFill>
                <a:latin typeface="NikoshBAN" panose="02000000000000000000" pitchFamily="2" charset="0"/>
                <a:cs typeface="NikoshBAN" panose="02000000000000000000" pitchFamily="2" charset="0"/>
              </a:rPr>
              <a:t> </a:t>
            </a:r>
            <a:r>
              <a:rPr lang="en-US" sz="4400" dirty="0" err="1">
                <a:solidFill>
                  <a:srgbClr val="FF0066"/>
                </a:solidFill>
                <a:latin typeface="NikoshBAN" panose="02000000000000000000" pitchFamily="2" charset="0"/>
                <a:cs typeface="NikoshBAN" panose="02000000000000000000" pitchFamily="2" charset="0"/>
              </a:rPr>
              <a:t>লেখকের</a:t>
            </a:r>
            <a:r>
              <a:rPr lang="en-US" sz="4400" dirty="0">
                <a:solidFill>
                  <a:srgbClr val="FF0066"/>
                </a:solidFill>
                <a:latin typeface="NikoshBAN" panose="02000000000000000000" pitchFamily="2" charset="0"/>
                <a:cs typeface="NikoshBAN" panose="02000000000000000000" pitchFamily="2" charset="0"/>
              </a:rPr>
              <a:t> </a:t>
            </a:r>
            <a:r>
              <a:rPr lang="en-US" sz="4400" dirty="0" err="1">
                <a:solidFill>
                  <a:srgbClr val="FF0066"/>
                </a:solidFill>
                <a:latin typeface="NikoshBAN" panose="02000000000000000000" pitchFamily="2" charset="0"/>
                <a:cs typeface="NikoshBAN" panose="02000000000000000000" pitchFamily="2" charset="0"/>
              </a:rPr>
              <a:t>আইনের</a:t>
            </a:r>
            <a:r>
              <a:rPr lang="en-US" sz="4400" dirty="0">
                <a:solidFill>
                  <a:srgbClr val="FF0066"/>
                </a:solidFill>
                <a:latin typeface="NikoshBAN" panose="02000000000000000000" pitchFamily="2" charset="0"/>
                <a:cs typeface="NikoshBAN" panose="02000000000000000000" pitchFamily="2" charset="0"/>
              </a:rPr>
              <a:t> </a:t>
            </a:r>
            <a:r>
              <a:rPr lang="en-US" sz="4400" dirty="0" err="1">
                <a:solidFill>
                  <a:srgbClr val="FF0066"/>
                </a:solidFill>
                <a:latin typeface="NikoshBAN" panose="02000000000000000000" pitchFamily="2" charset="0"/>
                <a:cs typeface="NikoshBAN" panose="02000000000000000000" pitchFamily="2" charset="0"/>
              </a:rPr>
              <a:t>গুরুত্ব</a:t>
            </a:r>
            <a:r>
              <a:rPr lang="en-US" sz="4400" dirty="0">
                <a:solidFill>
                  <a:srgbClr val="FF0066"/>
                </a:solidFill>
                <a:latin typeface="NikoshBAN" panose="02000000000000000000" pitchFamily="2" charset="0"/>
                <a:cs typeface="NikoshBAN" panose="02000000000000000000" pitchFamily="2" charset="0"/>
              </a:rPr>
              <a:t> </a:t>
            </a:r>
            <a:r>
              <a:rPr lang="en-US" sz="4400" dirty="0" err="1">
                <a:solidFill>
                  <a:srgbClr val="FF0066"/>
                </a:solidFill>
                <a:latin typeface="NikoshBAN" panose="02000000000000000000" pitchFamily="2" charset="0"/>
                <a:cs typeface="NikoshBAN" panose="02000000000000000000" pitchFamily="2" charset="0"/>
              </a:rPr>
              <a:t>না</a:t>
            </a:r>
            <a:r>
              <a:rPr lang="en-US" sz="4400" dirty="0">
                <a:solidFill>
                  <a:srgbClr val="FF0066"/>
                </a:solidFill>
                <a:latin typeface="NikoshBAN" panose="02000000000000000000" pitchFamily="2" charset="0"/>
                <a:cs typeface="NikoshBAN" panose="02000000000000000000" pitchFamily="2" charset="0"/>
              </a:rPr>
              <a:t> </a:t>
            </a:r>
            <a:r>
              <a:rPr lang="en-US" sz="4400" dirty="0" err="1">
                <a:solidFill>
                  <a:srgbClr val="FF0066"/>
                </a:solidFill>
                <a:latin typeface="NikoshBAN" panose="02000000000000000000" pitchFamily="2" charset="0"/>
                <a:cs typeface="NikoshBAN" panose="02000000000000000000" pitchFamily="2" charset="0"/>
              </a:rPr>
              <a:t>দেওয়া</a:t>
            </a:r>
            <a:r>
              <a:rPr lang="bn-IN" sz="4400" dirty="0">
                <a:solidFill>
                  <a:srgbClr val="FF0066"/>
                </a:solidFill>
                <a:latin typeface="NikoshBAN" panose="02000000000000000000" pitchFamily="2" charset="0"/>
                <a:cs typeface="NikoshBAN" panose="02000000000000000000" pitchFamily="2" charset="0"/>
              </a:rPr>
              <a:t>র ফল</a:t>
            </a:r>
            <a:endParaRPr lang="en-US" sz="4400" dirty="0">
              <a:solidFill>
                <a:srgbClr val="FF0066"/>
              </a:solidFill>
              <a:latin typeface="NikoshBAN" panose="02000000000000000000" pitchFamily="2" charset="0"/>
              <a:cs typeface="NikoshBAN" panose="02000000000000000000" pitchFamily="2" charset="0"/>
            </a:endParaRPr>
          </a:p>
          <a:p>
            <a:pPr algn="just"/>
            <a:r>
              <a:rPr lang="en-US" sz="3200" dirty="0">
                <a:latin typeface="NikoshBAN" panose="02000000000000000000" pitchFamily="2" charset="0"/>
                <a:cs typeface="NikoshBAN" panose="02000000000000000000" pitchFamily="2" charset="0"/>
              </a:rPr>
              <a:t>১</a:t>
            </a:r>
            <a:r>
              <a:rPr lang="as-IN" sz="3200" dirty="0">
                <a:latin typeface="NikoshBAN" panose="02000000000000000000" pitchFamily="2" charset="0"/>
                <a:cs typeface="NikoshBAN" panose="02000000000000000000" pitchFamily="2" charset="0"/>
              </a:rPr>
              <a:t>৯</a:t>
            </a:r>
            <a:r>
              <a:rPr lang="en-US" sz="3200" dirty="0">
                <a:latin typeface="NikoshBAN" panose="02000000000000000000" pitchFamily="2" charset="0"/>
                <a:cs typeface="NikoshBAN" panose="02000000000000000000" pitchFamily="2" charset="0"/>
              </a:rPr>
              <a:t>৯</a:t>
            </a:r>
            <a:r>
              <a:rPr lang="as-IN" sz="3200" dirty="0">
                <a:latin typeface="NikoshBAN" panose="02000000000000000000" pitchFamily="2" charset="0"/>
                <a:cs typeface="NikoshBAN" panose="02000000000000000000" pitchFamily="2" charset="0"/>
              </a:rPr>
              <a:t>৮</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শ</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ক</a:t>
            </a:r>
            <a:r>
              <a:rPr lang="en-US" sz="3200" dirty="0" err="1">
                <a:latin typeface="NikoshBAN" panose="02000000000000000000" pitchFamily="2" charset="0"/>
                <a:cs typeface="NikoshBAN" panose="02000000000000000000" pitchFamily="2" charset="0"/>
              </a:rPr>
              <a:t>্ষাবর্</a:t>
            </a:r>
            <a:r>
              <a:rPr lang="as-IN" sz="3200" dirty="0">
                <a:latin typeface="NikoshBAN" panose="02000000000000000000" pitchFamily="2" charset="0"/>
                <a:cs typeface="NikoshBAN" panose="02000000000000000000" pitchFamily="2" charset="0"/>
              </a:rPr>
              <a:t>ষ</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থেকে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ব্যবসায়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উদ্যোগ</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কোর্সটি</a:t>
            </a:r>
            <a:r>
              <a:rPr lang="en-US" sz="3200" dirty="0">
                <a:latin typeface="NikoshBAN" panose="02000000000000000000" pitchFamily="2" charset="0"/>
                <a:cs typeface="NikoshBAN" panose="02000000000000000000" pitchFamily="2" charset="0"/>
              </a:rPr>
              <a:t> ম</a:t>
            </a:r>
            <a:r>
              <a:rPr lang="as-IN" sz="3200" dirty="0">
                <a:latin typeface="NikoshBAN" panose="02000000000000000000" pitchFamily="2" charset="0"/>
                <a:cs typeface="NikoshBAN" panose="02000000000000000000" pitchFamily="2" charset="0"/>
              </a:rPr>
              <a:t>া</a:t>
            </a:r>
            <a:r>
              <a:rPr lang="en-US" sz="3200" dirty="0" err="1">
                <a:latin typeface="NikoshBAN" panose="02000000000000000000" pitchFamily="2" charset="0"/>
                <a:cs typeface="NikoshBAN" panose="02000000000000000000" pitchFamily="2" charset="0"/>
              </a:rPr>
              <a:t>ধ্য</a:t>
            </a:r>
            <a:r>
              <a:rPr lang="as-IN" sz="3200" dirty="0">
                <a:latin typeface="NikoshBAN" panose="02000000000000000000" pitchFamily="2" charset="0"/>
                <a:cs typeface="NikoshBAN" panose="02000000000000000000" pitchFamily="2" charset="0"/>
              </a:rPr>
              <a:t>ম</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পর্যায়ে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ব্যবসায়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শিক্</a:t>
            </a:r>
            <a:r>
              <a:rPr lang="as-IN" sz="3200" dirty="0">
                <a:latin typeface="NikoshBAN" panose="02000000000000000000" pitchFamily="2" charset="0"/>
                <a:cs typeface="NikoshBAN" panose="02000000000000000000" pitchFamily="2" charset="0"/>
              </a:rPr>
              <a:t>ষ</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শ</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খ</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অন্তর্ভুক্ত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a:t>
            </a:r>
            <a:r>
              <a:rPr lang="as-IN" sz="3200" dirty="0">
                <a:latin typeface="NikoshBAN" panose="02000000000000000000" pitchFamily="2" charset="0"/>
                <a:cs typeface="NikoshBAN" panose="02000000000000000000" pitchFamily="2" charset="0"/>
              </a:rPr>
              <a:t>ঠ</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য</a:t>
            </a:r>
            <a:r>
              <a:rPr lang="en-US" sz="3200" dirty="0">
                <a:latin typeface="NikoshBAN" panose="02000000000000000000" pitchFamily="2" charset="0"/>
                <a:cs typeface="NikoshBAN" panose="02000000000000000000" pitchFamily="2" charset="0"/>
              </a:rPr>
              <a:t>প</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স</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ত</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ট</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ঢাকা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বিশ্ববিদ্যালয়ের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একজন</a:t>
            </a:r>
            <a:r>
              <a:rPr lang="en-US" sz="3200" dirty="0">
                <a:latin typeface="NikoshBAN" panose="02000000000000000000" pitchFamily="2" charset="0"/>
                <a:cs typeface="NikoshBAN" panose="02000000000000000000" pitchFamily="2" charset="0"/>
              </a:rPr>
              <a:t> শ</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ক</a:t>
            </a:r>
            <a:r>
              <a:rPr lang="as-IN" sz="3200" dirty="0">
                <a:latin typeface="NikoshBAN" panose="02000000000000000000" pitchFamily="2" charset="0"/>
                <a:cs typeface="NikoshBAN" panose="02000000000000000000" pitchFamily="2" charset="0"/>
              </a:rPr>
              <a:t>্</a:t>
            </a:r>
            <a:r>
              <a:rPr lang="en-US" sz="3200" dirty="0" err="1">
                <a:latin typeface="NikoshBAN" panose="02000000000000000000" pitchFamily="2" charset="0"/>
                <a:cs typeface="NikoshBAN" panose="02000000000000000000" pitchFamily="2" charset="0"/>
              </a:rPr>
              <a:t>ষকের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উদ্যোগে</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রচিত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এব</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বাজা</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জ</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ত </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র</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ন। </a:t>
            </a:r>
            <a:r>
              <a:rPr lang="as-IN" sz="3200" dirty="0">
                <a:latin typeface="NikoshBAN" panose="02000000000000000000" pitchFamily="2" charset="0"/>
                <a:cs typeface="NikoshBAN" panose="02000000000000000000" pitchFamily="2" charset="0"/>
              </a:rPr>
              <a:t>ল</a:t>
            </a:r>
            <a:r>
              <a:rPr lang="en-US" sz="3200" dirty="0" err="1">
                <a:latin typeface="NikoshBAN" panose="02000000000000000000" pitchFamily="2" charset="0"/>
                <a:cs typeface="NikoshBAN" panose="02000000000000000000" pitchFamily="2" charset="0"/>
              </a:rPr>
              <a:t>েখকের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৩</a:t>
            </a:r>
            <a:r>
              <a:rPr lang="en-US" sz="3200" dirty="0">
                <a:latin typeface="NikoshBAN" panose="02000000000000000000" pitchFamily="2" charset="0"/>
                <a:cs typeface="NikoshBAN" panose="02000000000000000000" pitchFamily="2" charset="0"/>
              </a:rPr>
              <a:t>য় </a:t>
            </a:r>
            <a:r>
              <a:rPr lang="as-IN" sz="3200" dirty="0">
                <a:latin typeface="NikoshBAN" panose="02000000000000000000" pitchFamily="2" charset="0"/>
                <a:cs typeface="NikoshBAN" panose="02000000000000000000" pitchFamily="2" charset="0"/>
              </a:rPr>
              <a:t>স</a:t>
            </a:r>
            <a:r>
              <a:rPr lang="en-US" sz="3200" dirty="0" err="1">
                <a:latin typeface="NikoshBAN" panose="02000000000000000000" pitchFamily="2" charset="0"/>
                <a:cs typeface="NikoshBAN" panose="02000000000000000000" pitchFamily="2" charset="0"/>
              </a:rPr>
              <a:t>ংস্করণের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৮</a:t>
            </a:r>
            <a:r>
              <a:rPr lang="en-US" sz="3200" dirty="0">
                <a:latin typeface="NikoshBAN" panose="02000000000000000000" pitchFamily="2" charset="0"/>
                <a:cs typeface="NikoshBAN" panose="02000000000000000000" pitchFamily="2" charset="0"/>
              </a:rPr>
              <a:t>০</a:t>
            </a:r>
            <a:r>
              <a:rPr lang="as-IN" sz="3200" dirty="0">
                <a:latin typeface="NikoshBAN" panose="02000000000000000000" pitchFamily="2" charset="0"/>
                <a:cs typeface="NikoshBAN" panose="02000000000000000000" pitchFamily="2" charset="0"/>
              </a:rPr>
              <a:t>০</a:t>
            </a:r>
            <a:r>
              <a:rPr lang="en-US" sz="3200" dirty="0">
                <a:latin typeface="NikoshBAN" panose="02000000000000000000" pitchFamily="2" charset="0"/>
                <a:cs typeface="NikoshBAN" panose="02000000000000000000" pitchFamily="2" charset="0"/>
              </a:rPr>
              <a:t>০ </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প</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অ</a:t>
            </a:r>
            <a:r>
              <a:rPr lang="en-US" sz="3200" dirty="0">
                <a:latin typeface="NikoshBAN" panose="02000000000000000000" pitchFamily="2" charset="0"/>
                <a:cs typeface="NikoshBAN" panose="02000000000000000000" pitchFamily="2" charset="0"/>
              </a:rPr>
              <a:t>ত</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অ</a:t>
            </a:r>
            <a:r>
              <a:rPr lang="en-US" sz="3200" dirty="0">
                <a:latin typeface="NikoshBAN" panose="02000000000000000000" pitchFamily="2" charset="0"/>
                <a:cs typeface="NikoshBAN" panose="02000000000000000000" pitchFamily="2" charset="0"/>
              </a:rPr>
              <a:t>ল</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প </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ম</a:t>
            </a:r>
            <a:r>
              <a:rPr lang="as-IN" sz="3200" dirty="0">
                <a:latin typeface="NikoshBAN" panose="02000000000000000000" pitchFamily="2" charset="0"/>
                <a:cs typeface="NikoshBAN" panose="02000000000000000000" pitchFamily="2" charset="0"/>
              </a:rPr>
              <a:t>য়</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মধ্যে</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হ</a:t>
            </a:r>
            <a:r>
              <a:rPr lang="en-US" sz="3200" dirty="0">
                <a:latin typeface="NikoshBAN" panose="02000000000000000000" pitchFamily="2" charset="0"/>
                <a:cs typeface="NikoshBAN" panose="02000000000000000000" pitchFamily="2" charset="0"/>
              </a:rPr>
              <a:t>ল</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ও </a:t>
            </a:r>
            <a:r>
              <a:rPr lang="as-IN" sz="3200" dirty="0">
                <a:latin typeface="NikoshBAN" panose="02000000000000000000" pitchFamily="2" charset="0"/>
                <a:cs typeface="NikoshBAN" panose="02000000000000000000" pitchFamily="2" charset="0"/>
              </a:rPr>
              <a:t>৪</a:t>
            </a:r>
            <a:r>
              <a:rPr lang="en-US" sz="3200" dirty="0" err="1">
                <a:latin typeface="NikoshBAN" panose="02000000000000000000" pitchFamily="2" charset="0"/>
                <a:cs typeface="NikoshBAN" panose="02000000000000000000" pitchFamily="2" charset="0"/>
              </a:rPr>
              <a:t>র্থ</a:t>
            </a:r>
            <a:r>
              <a:rPr lang="en-US" sz="3200" dirty="0">
                <a:latin typeface="NikoshBAN" panose="02000000000000000000" pitchFamily="2" charset="0"/>
                <a:cs typeface="NikoshBAN" panose="02000000000000000000" pitchFamily="2" charset="0"/>
              </a:rPr>
              <a:t> স</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স</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ক</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ণ</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র </a:t>
            </a:r>
            <a:r>
              <a:rPr lang="as-IN" sz="3200" dirty="0">
                <a:latin typeface="NikoshBAN" panose="02000000000000000000" pitchFamily="2" charset="0"/>
                <a:cs typeface="NikoshBAN" panose="02000000000000000000" pitchFamily="2" charset="0"/>
              </a:rPr>
              <a:t>৪</a:t>
            </a:r>
            <a:r>
              <a:rPr lang="en-US" sz="3200" dirty="0">
                <a:latin typeface="NikoshBAN" panose="02000000000000000000" pitchFamily="2" charset="0"/>
                <a:cs typeface="NikoshBAN" panose="02000000000000000000" pitchFamily="2" charset="0"/>
              </a:rPr>
              <a:t>০</a:t>
            </a:r>
            <a:r>
              <a:rPr lang="as-IN" sz="3200" dirty="0">
                <a:latin typeface="NikoshBAN" panose="02000000000000000000" pitchFamily="2" charset="0"/>
                <a:cs typeface="NikoshBAN" panose="02000000000000000000" pitchFamily="2" charset="0"/>
              </a:rPr>
              <a:t>০</a:t>
            </a:r>
            <a:r>
              <a:rPr lang="en-US" sz="3200" dirty="0">
                <a:latin typeface="NikoshBAN" panose="02000000000000000000" pitchFamily="2" charset="0"/>
                <a:cs typeface="NikoshBAN" panose="02000000000000000000" pitchFamily="2" charset="0"/>
              </a:rPr>
              <a:t>০ </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প</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ই</a:t>
            </a:r>
            <a:r>
              <a:rPr lang="bn-IN" sz="3200" dirty="0">
                <a:latin typeface="NikoshBAN" panose="02000000000000000000" pitchFamily="2" charset="0"/>
                <a:cs typeface="NikoshBAN" panose="02000000000000000000" pitchFamily="2" charset="0"/>
              </a:rPr>
              <a:t>টির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য় </a:t>
            </a:r>
            <a:r>
              <a:rPr lang="as-IN" sz="3200" dirty="0">
                <a:latin typeface="NikoshBAN" panose="02000000000000000000" pitchFamily="2" charset="0"/>
                <a:cs typeface="NikoshBAN" panose="02000000000000000000" pitchFamily="2" charset="0"/>
              </a:rPr>
              <a:t>আ</a:t>
            </a:r>
            <a:r>
              <a:rPr lang="en-US" sz="3200" dirty="0">
                <a:latin typeface="NikoshBAN" panose="02000000000000000000" pitchFamily="2" charset="0"/>
                <a:cs typeface="NikoshBAN" panose="02000000000000000000" pitchFamily="2" charset="0"/>
              </a:rPr>
              <a:t>ক</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ম</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ক</a:t>
            </a:r>
            <a:r>
              <a:rPr lang="en-US" sz="3200" dirty="0" err="1">
                <a:latin typeface="NikoshBAN" panose="02000000000000000000" pitchFamily="2" charset="0"/>
                <a:cs typeface="NikoshBAN" panose="02000000000000000000" pitchFamily="2" charset="0"/>
              </a:rPr>
              <a:t>ভাবে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বন্ধ</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খোজ</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বাজারে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নকল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এসে</a:t>
            </a:r>
            <a:r>
              <a:rPr lang="as-IN" sz="3200" dirty="0">
                <a:latin typeface="NikoshBAN" panose="02000000000000000000" pitchFamily="2" charset="0"/>
                <a:cs typeface="NikoshBAN" panose="02000000000000000000" pitchFamily="2" charset="0"/>
              </a:rPr>
              <a:t>ছ</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য</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দ</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ম</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অ</a:t>
            </a:r>
            <a:r>
              <a:rPr lang="en-US" sz="3200" dirty="0">
                <a:latin typeface="NikoshBAN" panose="02000000000000000000" pitchFamily="2" charset="0"/>
                <a:cs typeface="NikoshBAN" panose="02000000000000000000" pitchFamily="2" charset="0"/>
              </a:rPr>
              <a:t>প</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ক</a:t>
            </a:r>
            <a:r>
              <a:rPr lang="as-IN" sz="3200" dirty="0">
                <a:latin typeface="NikoshBAN" panose="02000000000000000000" pitchFamily="2" charset="0"/>
                <a:cs typeface="NikoshBAN" panose="02000000000000000000" pitchFamily="2" charset="0"/>
              </a:rPr>
              <a:t>্</a:t>
            </a:r>
            <a:r>
              <a:rPr lang="en-US" sz="3200" dirty="0" err="1">
                <a:latin typeface="NikoshBAN" panose="02000000000000000000" pitchFamily="2" charset="0"/>
                <a:cs typeface="NikoshBAN" panose="02000000000000000000" pitchFamily="2" charset="0"/>
              </a:rPr>
              <a:t>ষাক</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ত </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ম। </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ই</a:t>
            </a:r>
            <a:r>
              <a:rPr lang="as-IN" sz="3200" dirty="0">
                <a:latin typeface="NikoshBAN" panose="02000000000000000000" pitchFamily="2" charset="0"/>
                <a:cs typeface="NikoshBAN" panose="02000000000000000000" pitchFamily="2" charset="0"/>
              </a:rPr>
              <a:t>ট</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ল</a:t>
            </a:r>
            <a:r>
              <a:rPr lang="en-US" sz="3200" dirty="0" err="1">
                <a:latin typeface="NikoshBAN" panose="02000000000000000000" pitchFamily="2" charset="0"/>
                <a:cs typeface="NikoshBAN" panose="02000000000000000000" pitchFamily="2" charset="0"/>
              </a:rPr>
              <a:t>েখক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উপায়ন্তর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দেখে</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থ</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য়</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গ</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ল</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থানা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কর্ত</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প</a:t>
            </a:r>
            <a:r>
              <a:rPr lang="as-IN" sz="3200" dirty="0">
                <a:latin typeface="NikoshBAN" panose="02000000000000000000" pitchFamily="2" charset="0"/>
                <a:cs typeface="NikoshBAN" panose="02000000000000000000" pitchFamily="2" charset="0"/>
              </a:rPr>
              <a:t>ক</a:t>
            </a:r>
            <a:r>
              <a:rPr lang="en-US" sz="3200" dirty="0" err="1">
                <a:latin typeface="NikoshBAN" panose="02000000000000000000" pitchFamily="2" charset="0"/>
                <a:cs typeface="NikoshBAN" panose="02000000000000000000" pitchFamily="2" charset="0"/>
              </a:rPr>
              <a:t>্ষ</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বইটির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কপিরাইট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নিবন্ধিত</a:t>
            </a:r>
            <a:r>
              <a:rPr lang="en-US" sz="3200" dirty="0">
                <a:latin typeface="NikoshBAN" panose="02000000000000000000" pitchFamily="2" charset="0"/>
                <a:cs typeface="NikoshBAN" panose="02000000000000000000" pitchFamily="2" charset="0"/>
              </a:rPr>
              <a:t> আ</a:t>
            </a:r>
            <a:r>
              <a:rPr lang="as-IN" sz="3200" dirty="0">
                <a:latin typeface="NikoshBAN" panose="02000000000000000000" pitchFamily="2" charset="0"/>
                <a:cs typeface="NikoshBAN" panose="02000000000000000000" pitchFamily="2" charset="0"/>
              </a:rPr>
              <a:t>ছ</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জ</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ত</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চ</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ই</a:t>
            </a:r>
            <a:r>
              <a:rPr lang="en-US" sz="3200" dirty="0">
                <a:latin typeface="NikoshBAN" panose="02000000000000000000" pitchFamily="2" charset="0"/>
                <a:cs typeface="NikoshBAN" panose="02000000000000000000" pitchFamily="2" charset="0"/>
              </a:rPr>
              <a:t>ল</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ন। </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প</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র</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ই</a:t>
            </a:r>
            <a:r>
              <a:rPr lang="as-IN" sz="3200" dirty="0">
                <a:latin typeface="NikoshBAN" panose="02000000000000000000" pitchFamily="2" charset="0"/>
                <a:cs typeface="NikoshBAN" panose="02000000000000000000" pitchFamily="2" charset="0"/>
              </a:rPr>
              <a:t>ট</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ম</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প</a:t>
            </a:r>
            <a:r>
              <a:rPr lang="as-IN" sz="3200" dirty="0">
                <a:latin typeface="NikoshBAN" panose="02000000000000000000" pitchFamily="2" charset="0"/>
                <a:cs typeface="NikoshBAN" panose="02000000000000000000" pitchFamily="2" charset="0"/>
              </a:rPr>
              <a:t>র</a:t>
            </a:r>
            <a:r>
              <a:rPr lang="en-US" sz="3200" dirty="0" err="1">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ল</a:t>
            </a:r>
            <a:r>
              <a:rPr lang="en-US" sz="3200" dirty="0" err="1">
                <a:latin typeface="NikoshBAN" panose="02000000000000000000" pitchFamily="2" charset="0"/>
                <a:cs typeface="NikoshBAN" panose="02000000000000000000" pitchFamily="2" charset="0"/>
              </a:rPr>
              <a:t>েখকের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থাকলেও</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এ</a:t>
            </a:r>
            <a:r>
              <a:rPr lang="en-US" sz="3200" dirty="0">
                <a:latin typeface="NikoshBAN" panose="02000000000000000000" pitchFamily="2" charset="0"/>
                <a:cs typeface="NikoshBAN" panose="02000000000000000000" pitchFamily="2" charset="0"/>
              </a:rPr>
              <a:t>র </a:t>
            </a:r>
            <a:r>
              <a:rPr lang="en-US" sz="3200" dirty="0" err="1">
                <a:latin typeface="NikoshBAN" panose="02000000000000000000" pitchFamily="2" charset="0"/>
                <a:cs typeface="NikoshBAN" panose="02000000000000000000" pitchFamily="2" charset="0"/>
              </a:rPr>
              <a:t>বি</a:t>
            </a:r>
            <a:r>
              <a:rPr lang="as-IN" sz="3200" dirty="0">
                <a:latin typeface="NikoshBAN" panose="02000000000000000000" pitchFamily="2" charset="0"/>
                <a:cs typeface="NikoshBAN" panose="02000000000000000000" pitchFamily="2" charset="0"/>
              </a:rPr>
              <a:t>ষ</a:t>
            </a:r>
            <a:r>
              <a:rPr lang="en-US" sz="3200" dirty="0">
                <a:latin typeface="NikoshBAN" panose="02000000000000000000" pitchFamily="2" charset="0"/>
                <a:cs typeface="NikoshBAN" panose="02000000000000000000" pitchFamily="2" charset="0"/>
              </a:rPr>
              <a:t>য়</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গ</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ব</a:t>
            </a:r>
            <a:r>
              <a:rPr lang="bn-IN" sz="3200" dirty="0">
                <a:latin typeface="NikoshBAN" panose="02000000000000000000" pitchFamily="2" charset="0"/>
                <a:cs typeface="NikoshBAN" panose="02000000000000000000" pitchFamily="2" charset="0"/>
              </a:rPr>
              <a:t> না দিয়ে কপিরাইট করা থেকে বিরত ছিলেন।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থানা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as-IN" sz="3200" dirty="0">
                <a:latin typeface="NikoshBAN" panose="02000000000000000000" pitchFamily="2" charset="0"/>
                <a:cs typeface="NikoshBAN" panose="02000000000000000000" pitchFamily="2" charset="0"/>
              </a:rPr>
              <a:t>্</a:t>
            </a:r>
            <a:r>
              <a:rPr lang="en-US" sz="3200" dirty="0" err="1">
                <a:latin typeface="NikoshBAN" panose="02000000000000000000" pitchFamily="2" charset="0"/>
                <a:cs typeface="NikoshBAN" panose="02000000000000000000" pitchFamily="2" charset="0"/>
              </a:rPr>
              <a:t>তৃপক্ষ</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এ কথা জেনে </a:t>
            </a:r>
            <a:r>
              <a:rPr lang="en-US" sz="3200" dirty="0" err="1">
                <a:latin typeface="NikoshBAN" panose="02000000000000000000" pitchFamily="2" charset="0"/>
                <a:cs typeface="NikoshBAN" panose="02000000000000000000" pitchFamily="2" charset="0"/>
              </a:rPr>
              <a:t>কোনো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সাহায্য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পারবেন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জানিয়ে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দেন</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ফ</a:t>
            </a:r>
            <a:r>
              <a:rPr lang="en-US" sz="3200" dirty="0">
                <a:latin typeface="NikoshBAN" panose="02000000000000000000" pitchFamily="2" charset="0"/>
                <a:cs typeface="NikoshBAN" panose="02000000000000000000" pitchFamily="2" charset="0"/>
              </a:rPr>
              <a:t>ল</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ল</a:t>
            </a:r>
            <a:r>
              <a:rPr lang="en-US" sz="3200" dirty="0" err="1">
                <a:latin typeface="NikoshBAN" panose="02000000000000000000" pitchFamily="2" charset="0"/>
                <a:cs typeface="NikoshBAN" panose="02000000000000000000" pitchFamily="2" charset="0"/>
              </a:rPr>
              <a:t>েখক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আর্</a:t>
            </a:r>
            <a:r>
              <a:rPr lang="as-IN" sz="3200" dirty="0">
                <a:latin typeface="NikoshBAN" panose="02000000000000000000" pitchFamily="2" charset="0"/>
                <a:cs typeface="NikoshBAN" panose="02000000000000000000" pitchFamily="2" charset="0"/>
              </a:rPr>
              <a:t>থ</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ভ</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ব</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ক</a:t>
            </a:r>
            <a:r>
              <a:rPr lang="en-US" sz="3200" dirty="0" err="1">
                <a:latin typeface="NikoshBAN" panose="02000000000000000000" pitchFamily="2" charset="0"/>
                <a:cs typeface="NikoshBAN" panose="02000000000000000000" pitchFamily="2" charset="0"/>
              </a:rPr>
              <a:t>্ষতিগ্রস্ত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এব</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পরবর্তীতে</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ই</a:t>
            </a:r>
            <a:r>
              <a:rPr lang="as-IN" sz="3200" dirty="0">
                <a:latin typeface="NikoshBAN" panose="02000000000000000000" pitchFamily="2" charset="0"/>
                <a:cs typeface="NikoshBAN" panose="02000000000000000000" pitchFamily="2" charset="0"/>
              </a:rPr>
              <a:t>ট</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প</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প</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ক</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শ</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র </a:t>
            </a:r>
            <a:r>
              <a:rPr lang="as-IN" sz="3200" dirty="0">
                <a:latin typeface="NikoshBAN" panose="02000000000000000000" pitchFamily="2" charset="0"/>
                <a:cs typeface="NikoshBAN" panose="02000000000000000000" pitchFamily="2" charset="0"/>
              </a:rPr>
              <a:t>আ</a:t>
            </a:r>
            <a:r>
              <a:rPr lang="en-US" sz="3200" dirty="0">
                <a:latin typeface="NikoshBAN" panose="02000000000000000000" pitchFamily="2" charset="0"/>
                <a:cs typeface="NikoshBAN" panose="02000000000000000000" pitchFamily="2" charset="0"/>
              </a:rPr>
              <a:t>গ</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র</a:t>
            </a:r>
            <a:r>
              <a:rPr lang="as-IN" sz="3200" dirty="0">
                <a:latin typeface="NikoshBAN" panose="02000000000000000000" pitchFamily="2" charset="0"/>
                <a:cs typeface="NikoshBAN" panose="02000000000000000000" pitchFamily="2" charset="0"/>
              </a:rPr>
              <a:t>হ</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হ</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য়</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ফ</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ল</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45916167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 calcmode="lin" valueType="num">
                                      <p:cBhvr>
                                        <p:cTn id="9" dur="2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5C6B48-BC90-4766-8B2F-B93AA74C5049}"/>
              </a:ext>
            </a:extLst>
          </p:cNvPr>
          <p:cNvSpPr/>
          <p:nvPr/>
        </p:nvSpPr>
        <p:spPr>
          <a:xfrm>
            <a:off x="190500" y="152400"/>
            <a:ext cx="8763000" cy="6210300"/>
          </a:xfrm>
          <a:prstGeom prst="rect">
            <a:avLst/>
          </a:prstGeom>
          <a:blipFill dpi="0" rotWithShape="1">
            <a:blip r:embed="rId2">
              <a:extLst>
                <a:ext uri="{28A0092B-C50C-407E-A947-70E740481C1C}">
                  <a14:useLocalDpi xmlns:a14="http://schemas.microsoft.com/office/drawing/2010/main" val="0"/>
                </a:ext>
              </a:extLst>
            </a:blip>
            <a:srcRect/>
            <a:stretch>
              <a:fillRect t="-18644"/>
            </a:stretch>
          </a:blip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bn-IN" sz="3600" dirty="0">
              <a:solidFill>
                <a:schemeClr val="bg1"/>
              </a:solidFill>
              <a:latin typeface="NikoshBAN" panose="02000000000000000000" pitchFamily="2" charset="0"/>
              <a:cs typeface="NikoshBAN" panose="02000000000000000000" pitchFamily="2" charset="0"/>
            </a:endParaRPr>
          </a:p>
          <a:p>
            <a:pPr algn="ctr"/>
            <a:r>
              <a:rPr lang="as-IN" sz="3600" dirty="0">
                <a:solidFill>
                  <a:schemeClr val="bg1"/>
                </a:solidFill>
                <a:latin typeface="NikoshBAN" panose="02000000000000000000" pitchFamily="2" charset="0"/>
                <a:cs typeface="NikoshBAN" panose="02000000000000000000" pitchFamily="2" charset="0"/>
              </a:rPr>
              <a:t>ব্যবসায়ের আইনগত দিক</a:t>
            </a:r>
            <a:endParaRPr lang="bn-IN" sz="3600" dirty="0">
              <a:solidFill>
                <a:schemeClr val="bg1"/>
              </a:solidFill>
              <a:latin typeface="NikoshBAN" panose="02000000000000000000" pitchFamily="2" charset="0"/>
              <a:cs typeface="NikoshBAN" panose="02000000000000000000" pitchFamily="2" charset="0"/>
            </a:endParaRPr>
          </a:p>
          <a:p>
            <a:pPr algn="ctr"/>
            <a:endParaRPr lang="as-IN" sz="3600" dirty="0">
              <a:solidFill>
                <a:schemeClr val="bg1"/>
              </a:solidFill>
              <a:latin typeface="NikoshBAN" panose="02000000000000000000" pitchFamily="2" charset="0"/>
              <a:cs typeface="NikoshBAN" panose="02000000000000000000" pitchFamily="2" charset="0"/>
            </a:endParaRPr>
          </a:p>
          <a:p>
            <a:pPr algn="ctr"/>
            <a:r>
              <a:rPr lang="as-IN" sz="3200" dirty="0">
                <a:solidFill>
                  <a:srgbClr val="00B0F0"/>
                </a:solidFill>
                <a:latin typeface="NikoshBAN" panose="02000000000000000000" pitchFamily="2" charset="0"/>
                <a:cs typeface="NikoshBAN" panose="02000000000000000000" pitchFamily="2" charset="0"/>
              </a:rPr>
              <a:t>বুদ্ধিবৃত্তিক সম্পত্তিসহ সব ধরনের ব্যবসা বৈধতার সাথে ব্যবসায় কার্যক্রম পরিচালনা ও নিয়ন্ত্রণের জন্য বিভিন্ন আইনের বিষয় মেনে চলার জন্য ব্যবসায়ের আইন সংক্রান্ত যে দিক ফুটে ওঠে, তাকেই ব্যবসায়ের আইনগত দিক বলে।</a:t>
            </a:r>
          </a:p>
          <a:p>
            <a:pPr algn="ctr"/>
            <a:r>
              <a:rPr lang="as-IN" sz="3200" dirty="0">
                <a:solidFill>
                  <a:srgbClr val="00B0F0"/>
                </a:solidFill>
                <a:latin typeface="NikoshBAN" panose="02000000000000000000" pitchFamily="2" charset="0"/>
                <a:cs typeface="NikoshBAN" panose="02000000000000000000" pitchFamily="2" charset="0"/>
              </a:rPr>
              <a:t>অর্থ্যাৎ  কোন ব্যবসায় প্রতিষ্ঠান তার কার্যক্রম সুষ্ঠু, সুন্দর ও সুচারুরুপে পরিচালনার ক্ষেত্রে আইনগত বিধিবিধানগুলো যথাযথভাবে সংরক্ষণ ও প্রতিপালন করাই হচ্ছে ব্যবসায়ের আইনগত দিক।</a:t>
            </a:r>
          </a:p>
        </p:txBody>
      </p:sp>
    </p:spTree>
    <p:extLst>
      <p:ext uri="{BB962C8B-B14F-4D97-AF65-F5344CB8AC3E}">
        <p14:creationId xmlns:p14="http://schemas.microsoft.com/office/powerpoint/2010/main" val="2139844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7159</TotalTime>
  <Words>1545</Words>
  <Application>Microsoft Office PowerPoint</Application>
  <PresentationFormat>On-screen Show (4:3)</PresentationFormat>
  <Paragraphs>138</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NikoshBAN</vt:lpstr>
      <vt:lpstr>SutonnyMJ</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account</dc:creator>
  <cp:lastModifiedBy>KRComputer</cp:lastModifiedBy>
  <cp:revision>1276</cp:revision>
  <dcterms:created xsi:type="dcterms:W3CDTF">2006-08-16T00:00:00Z</dcterms:created>
  <dcterms:modified xsi:type="dcterms:W3CDTF">2020-01-27T11:43:23Z</dcterms:modified>
</cp:coreProperties>
</file>