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22"/>
  </p:notesMasterIdLst>
  <p:sldIdLst>
    <p:sldId id="272" r:id="rId4"/>
    <p:sldId id="257" r:id="rId5"/>
    <p:sldId id="280" r:id="rId6"/>
    <p:sldId id="259" r:id="rId7"/>
    <p:sldId id="260" r:id="rId8"/>
    <p:sldId id="261" r:id="rId9"/>
    <p:sldId id="273" r:id="rId10"/>
    <p:sldId id="279" r:id="rId11"/>
    <p:sldId id="278" r:id="rId12"/>
    <p:sldId id="283" r:id="rId13"/>
    <p:sldId id="281" r:id="rId14"/>
    <p:sldId id="282" r:id="rId15"/>
    <p:sldId id="275" r:id="rId16"/>
    <p:sldId id="277" r:id="rId17"/>
    <p:sldId id="276" r:id="rId18"/>
    <p:sldId id="274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5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060F4-5D2B-4BAC-A294-9A6C10E643BE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8123E-D797-4204-A26F-EDC970A21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1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A072-265E-4063-A595-75196EF65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303F1-B275-461C-874B-5CD14BFC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6F12D-E54A-472C-859B-0F6D93D2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64946-BBC4-4774-8D81-3FACD3EFB9A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CEE72-9B29-4C44-9DDF-B1B1D4A6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72009-60C4-4774-BD2D-1F4E31A8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37A4F-E0B1-4040-B6C5-3E07859A0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5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2750-6AFF-468D-AD15-00A880020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C995DA-2D65-4CA0-9BB6-77414E232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59D73E-2947-4694-9C99-8B62A563F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CE14C-30D5-4D54-9497-7D159A52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64946-BBC4-4774-8D81-3FACD3EFB9A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920F2-2654-4978-AD4D-7AF5677C4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52683-7308-4ADC-B6A8-69A160C4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37A4F-E0B1-4040-B6C5-3E07859A0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6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EFD82-B06C-4D30-AABC-460BEC93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74D32-2EE8-4E41-824E-5359480B11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2DD6-D35A-45DF-A940-A26FD6C2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64946-BBC4-4774-8D81-3FACD3EFB9A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F99-2897-4916-BB25-95408B1D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0898D-2866-4FE4-9662-E1425B90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37A4F-E0B1-4040-B6C5-3E07859A0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4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8DD6CB-C74C-4CAD-9C9C-97CB9E1D7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2F4DB-CC5F-44AC-B731-F38F637AD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4A6FB-4A05-478B-A53D-045E2A4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64946-BBC4-4774-8D81-3FACD3EFB9A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068F3-BFE8-4E2F-96BE-9F68AC8C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26353-F598-41EF-A062-3E69DBF8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37A4F-E0B1-4040-B6C5-3E07859A0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13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0302-BCCD-4600-948D-95B2CAE3E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47086-86FB-403F-941C-2C62005CC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C9D11-4018-4BB5-ADBB-F13352ECC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71298-1B6B-4B43-A900-08928329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8B06B-6D4F-45CF-8A47-F08F2DE7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95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95CE-DB8A-40F4-9AAE-3C3E0402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08DCB-455A-4477-ACB7-EC826418F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E1B7F-B87C-49D4-A7EC-D6A12E0F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821AC-346B-4BED-B09A-4F9026F63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8387-0A97-467C-A0F1-B3ABF114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01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D245-1967-4930-82E3-4C199879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DAA78-ABD5-4025-8A13-7CBD7BB67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EE6B5-D603-4A74-BB07-F95606AF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0C5D9-04A7-4E22-8F4F-DB389596E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3CCA2-BB6A-498F-8913-A7BAB956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67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5DDE-4B87-4913-995D-2E9157AD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AC19B-F96F-4512-B1D0-35E5B0604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843CB-BC71-4DE8-9C16-39B5B6439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A22DC-3EB5-4CC7-BE38-E65DBED1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CC2CFF-A520-4F2B-AF67-A0248EAAF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56909-9BD0-45F7-A40C-1A9A3538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6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B396-B110-443F-AF26-162016C08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F0F9A-BB99-4903-B6B2-052D513B4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BFCD2-94E8-452E-B752-C3F007C02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1D227B-2153-48D8-94D2-66BCA0FDFA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1FD1F5-C7C8-4D27-B711-F43685010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3A07F-042D-4034-8FFC-72D4006F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AD7C1-4FEA-4D24-B8AB-A5B22D53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37323-3AF0-4E6B-A67E-5B097A0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2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27530-99BF-45DE-BBFA-E6522848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134B5-E159-4049-9A13-8CFD0FDB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4A34F-023B-4369-B960-994EE807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1AD64D-C21E-443D-9CD8-A83464C5B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21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F87B6-B620-4FEB-BDAF-630888EC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5C3A8-30D9-4C7A-A76B-1B44F550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D849D-10E3-465D-BDEF-1C425633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455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DC2B-847D-4CC2-AC5A-A76C06BC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3FA7A-0845-45C6-A254-90F3E38E3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96827-2D3E-4E24-97F2-604E2B931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0ADAC-7D31-4728-B01A-5CB40728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9DAA7-9064-44DA-A0A7-56C793D84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24273-1B16-4A46-8BCE-50D679A2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1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9470-22F0-423C-A457-FD6EF5B1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77353-F9C0-4C72-89D6-4C8088A3A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B0174-0A44-48D9-8A78-FAE5D9484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F4CEE7-3207-451D-A144-83445839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56FF9-C602-48F8-8068-637344A4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9F59C-37A0-4559-B881-775A0343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5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50BF-1D9A-428D-B540-A5AA873F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C95D1-54B7-4005-9F0D-566165F93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267E8-1183-4F9E-BC5F-40F45103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CCDA-A3F7-4DEC-9FD8-E143C55C1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D51F1-65A0-440B-AFF2-D9DDBBD0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7C9A14-B145-46D5-904A-45A720037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8EE84-437C-471C-99B7-F93F5C483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8B71D-0C6C-4D96-96D3-067AECAC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5A685-4716-4AED-8204-248C6484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5A629-5926-4EA4-A26F-F8CA0209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17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121E-5CD8-4806-9D7D-60F33154B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8F66A3-957E-4804-808C-3156DAEBE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201FA-169E-4179-89D5-FAB0047B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4D8B5-FF3B-4E91-A121-0D564BC9C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818E8-5FC4-48CB-ADA2-94060653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0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B37A4-DF6D-437C-92F2-CD5E7B4E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6DE76-158B-42F4-91C4-F4C6480A5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8A223-18BE-4948-8FC3-E61ABF68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202CB-578E-4B20-A37E-9B3DC0C8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A8A7B-E97F-4203-9BA7-3FD191CC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321E-7989-4F69-BB2C-4D2DDD0ED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A0489-B7FA-4FA3-B597-1BC09CD8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9B532-D35F-4507-9E5C-A1C07981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9320D-D4CB-4320-ABD0-E55257F2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1BF30-91BD-4A2D-B6D2-6F038811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49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1397-8904-4602-ADCB-2B854627B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3F26-77D7-45A8-982E-7B25B9AC7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3561D-CF01-4FE9-9234-A0A27261A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52619-9B5A-42AD-9108-0D3ABFBE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076BF-8C82-44CD-AE11-99B05BC0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67C21-11CB-4A16-BDFA-1EEA7F51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42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6781-3EE7-4255-BC34-BDEC1E9B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4E920-E2E0-481A-B706-13047E9E4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141D1-7C78-4C64-A59B-C1CEB7D0C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30611-4566-4B9C-97A9-08B325D3E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9DC37-00A9-4AD4-9218-66447F09E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41067-1A0B-420B-B36E-3BEFF864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6CCA3-FBC0-49E2-BEB0-97BADC60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8DBDD9-7798-41C4-AF3C-83DE095D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40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D7383-C41B-4133-98FA-61DDD89D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02BDD-1BCE-46B6-BE76-9379D29B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CFD05-7054-4794-B634-57CF1412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C73F2-3EAE-4159-ABB2-9AFBAF56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7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912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B420F5-2F07-4CDB-BF88-8FCDEC91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82BB5B-09BD-44B3-A7C5-EFCAB90B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8F6A9-EB22-49E7-9254-44457FEA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75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1A6B-FAE8-4B46-B3C2-D21BDBF3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24D4E-4CA5-47AB-B0B3-EDD31E4B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925C8D-7E68-4DA8-AA2B-9E7754375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1809C-D84C-4D22-9DE3-5F370E83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32678-0A92-4831-A7D6-68A07045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8B12F-FC0F-40CA-B861-F4F9D3C9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6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6E6D-CE3B-4D6F-A225-4516DB71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C52A5D-226D-448F-BD8E-FD0BA83E5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1A7D2-154D-426F-9C6E-9F63EE43F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5D9E3-0B08-4C9A-B268-C1DAF0B72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4EA39-5367-4079-B99B-DB8A2869B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E35BC-14B8-4A98-95AB-F83F65B5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05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E14B-981D-457A-95B5-3B791573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F5D5A-653D-46C3-8000-CBBB83E4A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EAABD-4A0B-471E-9A00-B2516497C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B2C79-58F4-440C-8B78-207716777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E9881-BFC0-46ED-A71C-8C188B97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69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6E8658-E37C-4671-A0AB-827E43CE27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06CCFF-634B-4D06-8DC9-C9B1BFEEE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F466F-919B-4E82-99CD-281407F1B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97FF6-A9F6-4739-963D-F9C6E6B2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25D83-798A-4011-9AF3-E02A1D7A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E6F4-DBCF-4764-96D7-E9313DBB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405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77DA-08CD-460D-AB4F-D4406791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96351-27B4-4528-862D-01CD66431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70552-44A0-40E1-95E5-013B560FF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5669E-D80A-4025-A91D-54F1D47E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64946-BBC4-4774-8D81-3FACD3EFB9A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0C22A-F430-4A38-9434-D16FD86FC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CE7082-E205-4C71-A33E-2F8D7BC3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37A4F-E0B1-4040-B6C5-3E07859A0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90EF-AC6B-41E6-88FB-60C343E9D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289C7-EFB9-4D51-AC6B-E07942F40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20964-FE55-47B1-A38F-1A98B6EBE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EAAC2-3861-4D61-9BAF-0E9F477E9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B865D-8464-464A-888D-42B11970C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11EF34-5CAE-45C6-B0BB-2F807441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64946-BBC4-4774-8D81-3FACD3EFB9A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24CACC-0BA1-4624-A233-074BE10F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096B5-554A-4B83-A8FD-1742FBD0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37A4F-E0B1-4040-B6C5-3E07859A0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02147-3310-4FD0-B819-AD932357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5EB5D-4CEB-445E-8623-C3CF2D84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64946-BBC4-4774-8D81-3FACD3EFB9A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E05D6-CD30-4025-B7E5-602D9E7F4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A2EE6-3A00-43A9-90B1-D578FFB1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37A4F-E0B1-4040-B6C5-3E07859A0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6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F96A4-5A0F-4E53-95DB-7AF93ADF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BBD94-0A11-4539-8BDA-56120CED1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A2A27-51C1-42AC-92F9-7369979BA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BD681-EF79-40F7-BD6F-0D28152E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64946-BBC4-4774-8D81-3FACD3EFB9AB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4DCD9-CF22-4090-9E5C-06EDA189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CAA1E-FE8B-4FFC-9941-A94851B5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137A4F-E0B1-4040-B6C5-3E07859A0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8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62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slide" Target="../slides/slide1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7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9.xml"/><Relationship Id="rId20" Type="http://schemas.openxmlformats.org/officeDocument/2006/relationships/slide" Target="../slides/slide1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5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8AEEF8-44AA-4AF5-B550-F0C334116D12}"/>
              </a:ext>
            </a:extLst>
          </p:cNvPr>
          <p:cNvSpPr txBox="1"/>
          <p:nvPr userDrawn="1"/>
        </p:nvSpPr>
        <p:spPr>
          <a:xfrm>
            <a:off x="1085275" y="6154259"/>
            <a:ext cx="9476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F7BA22-90CB-4E4C-99F7-6626603752DA}"/>
              </a:ext>
            </a:extLst>
          </p:cNvPr>
          <p:cNvSpPr txBox="1"/>
          <p:nvPr userDrawn="1"/>
        </p:nvSpPr>
        <p:spPr>
          <a:xfrm>
            <a:off x="121537" y="482188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9ACEF-7205-4D15-AAE0-42403092F292}"/>
              </a:ext>
            </a:extLst>
          </p:cNvPr>
          <p:cNvSpPr txBox="1"/>
          <p:nvPr userDrawn="1"/>
        </p:nvSpPr>
        <p:spPr>
          <a:xfrm>
            <a:off x="135249" y="933018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EAEDA-05C1-4D35-AF1D-F800B9C557BE}"/>
              </a:ext>
            </a:extLst>
          </p:cNvPr>
          <p:cNvSpPr txBox="1"/>
          <p:nvPr userDrawn="1"/>
        </p:nvSpPr>
        <p:spPr>
          <a:xfrm>
            <a:off x="135249" y="1404542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শিখন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E4C79-74A8-4666-A4CF-85EF276603FB}"/>
              </a:ext>
            </a:extLst>
          </p:cNvPr>
          <p:cNvSpPr txBox="1"/>
          <p:nvPr userDrawn="1"/>
        </p:nvSpPr>
        <p:spPr>
          <a:xfrm>
            <a:off x="143588" y="2331950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3CB79-3816-4CBD-9C2E-315F3112DC10}"/>
              </a:ext>
            </a:extLst>
          </p:cNvPr>
          <p:cNvSpPr txBox="1"/>
          <p:nvPr userDrawn="1"/>
        </p:nvSpPr>
        <p:spPr>
          <a:xfrm>
            <a:off x="120569" y="1860367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D73396-6FF8-4035-9B4B-B7ECF233003A}"/>
              </a:ext>
            </a:extLst>
          </p:cNvPr>
          <p:cNvSpPr txBox="1"/>
          <p:nvPr userDrawn="1"/>
        </p:nvSpPr>
        <p:spPr>
          <a:xfrm>
            <a:off x="120572" y="2795416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দোলিও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CA943-539B-4814-BE0D-E7E3DE77E08E}"/>
              </a:ext>
            </a:extLst>
          </p:cNvPr>
          <p:cNvSpPr txBox="1"/>
          <p:nvPr userDrawn="1"/>
        </p:nvSpPr>
        <p:spPr>
          <a:xfrm>
            <a:off x="120571" y="3244334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BF2D1C-B001-45C1-9D68-FEA9A839E8B0}"/>
              </a:ext>
            </a:extLst>
          </p:cNvPr>
          <p:cNvSpPr txBox="1"/>
          <p:nvPr userDrawn="1"/>
        </p:nvSpPr>
        <p:spPr>
          <a:xfrm>
            <a:off x="120570" y="3717770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বাড়ীর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2" r:id="rId5"/>
    <p:sldLayoutId id="2147483653" r:id="rId6"/>
    <p:sldLayoutId id="2147483654" r:id="rId7"/>
    <p:sldLayoutId id="2147483656" r:id="rId8"/>
    <p:sldLayoutId id="2147483655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62472-BC1C-47A7-817B-B3B113FC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1B15-FE4F-484E-BD75-E2F258A1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AC161-D5DF-415E-A4CF-AC18B4E57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5D59A-8920-4E3D-90C1-8CF7E4558468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91D41-00EE-47EE-9484-A4D7B2719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5B90E-D518-49AE-9D2B-B60E4EB8A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7E77F-EBC0-4AA9-AF7C-6442D97C9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6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82EF3-D21B-46FC-9A11-CADA2A8A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D8E16-5571-435C-A27E-F06620766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4F512-C636-49E4-9683-A8DB81F330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A0F40-B426-4433-9CA3-8822A1D72DC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98B30-888D-4A48-97B7-FE15637DB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29977-F953-4EA6-B851-D2E92EC73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B2F0-4DF4-4F79-A6EB-50700D90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jpg"/><Relationship Id="rId7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4640624825/videos/1509861182511888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119B99-7861-4E05-85E4-7BBA38A9F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019300"/>
            <a:ext cx="7581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8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0D847-E616-4586-A514-C23ADE9EB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72" y="1440749"/>
            <a:ext cx="4695250" cy="34600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834EA-2921-4CF1-8AFB-18E2D85C9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423" y="1440749"/>
            <a:ext cx="5164776" cy="340975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622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CD40C0-9F62-444C-B0D4-4D6378D5DD41}"/>
              </a:ext>
            </a:extLst>
          </p:cNvPr>
          <p:cNvSpPr txBox="1"/>
          <p:nvPr/>
        </p:nvSpPr>
        <p:spPr>
          <a:xfrm>
            <a:off x="3918857" y="605642"/>
            <a:ext cx="45244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A41648-3792-4AEA-B685-705678649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08" y="2117176"/>
            <a:ext cx="4807705" cy="27043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A3BC21-79F0-4DAD-AAFC-CB0E07884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99" y="2117176"/>
            <a:ext cx="4524499" cy="270433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90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23E1CA-E5BF-4B1A-9524-96431C68B2EC}"/>
              </a:ext>
            </a:extLst>
          </p:cNvPr>
          <p:cNvSpPr txBox="1"/>
          <p:nvPr/>
        </p:nvSpPr>
        <p:spPr>
          <a:xfrm>
            <a:off x="4037609" y="724395"/>
            <a:ext cx="4132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FD5D1-C7A7-4DCF-BF54-61C9BA999052}"/>
              </a:ext>
            </a:extLst>
          </p:cNvPr>
          <p:cNvSpPr txBox="1"/>
          <p:nvPr/>
        </p:nvSpPr>
        <p:spPr>
          <a:xfrm>
            <a:off x="2054431" y="2659559"/>
            <a:ext cx="7849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েষণ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844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05E11-067E-4290-BEB7-04758E2F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6" y="2448549"/>
            <a:ext cx="4632714" cy="25617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20787-F64E-444D-9CBC-D3737C58D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006" y="2410391"/>
            <a:ext cx="4441405" cy="260358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66DA86-8B94-45FB-B266-B952A148CA9F}"/>
              </a:ext>
            </a:extLst>
          </p:cNvPr>
          <p:cNvSpPr txBox="1"/>
          <p:nvPr/>
        </p:nvSpPr>
        <p:spPr>
          <a:xfrm>
            <a:off x="4475747" y="661737"/>
            <a:ext cx="4632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7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3D7B4-4D44-41A2-A47D-78A37E263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70" y="2165437"/>
            <a:ext cx="4632714" cy="2561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E34EFF-CB52-4CE8-B0D4-0E47E0A7B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86" y="2130762"/>
            <a:ext cx="4429279" cy="259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5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F4E1B-789F-4FEC-B947-2C473D7A7A77}"/>
              </a:ext>
            </a:extLst>
          </p:cNvPr>
          <p:cNvSpPr txBox="1"/>
          <p:nvPr/>
        </p:nvSpPr>
        <p:spPr>
          <a:xfrm>
            <a:off x="4771901" y="83127"/>
            <a:ext cx="211578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F78616-F18F-4945-839B-F245CD2C7C86}"/>
              </a:ext>
            </a:extLst>
          </p:cNvPr>
          <p:cNvSpPr txBox="1"/>
          <p:nvPr/>
        </p:nvSpPr>
        <p:spPr>
          <a:xfrm>
            <a:off x="1965365" y="1274772"/>
            <a:ext cx="416823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F94C8-8A45-466B-A11D-075F562F6830}"/>
              </a:ext>
            </a:extLst>
          </p:cNvPr>
          <p:cNvSpPr txBox="1"/>
          <p:nvPr/>
        </p:nvSpPr>
        <p:spPr>
          <a:xfrm>
            <a:off x="2635654" y="2060418"/>
            <a:ext cx="1496292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6151F8-3719-48EE-A3C0-829F8473C26C}"/>
              </a:ext>
            </a:extLst>
          </p:cNvPr>
          <p:cNvSpPr txBox="1"/>
          <p:nvPr/>
        </p:nvSpPr>
        <p:spPr>
          <a:xfrm>
            <a:off x="5110817" y="2072292"/>
            <a:ext cx="132409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CD0DB-BE59-4393-93BB-0F3DB53FAF8F}"/>
              </a:ext>
            </a:extLst>
          </p:cNvPr>
          <p:cNvSpPr txBox="1"/>
          <p:nvPr/>
        </p:nvSpPr>
        <p:spPr>
          <a:xfrm>
            <a:off x="7602913" y="2072292"/>
            <a:ext cx="155863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ঊ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00B60-71E2-4C42-99C1-F283C1D1A60C}"/>
              </a:ext>
            </a:extLst>
          </p:cNvPr>
          <p:cNvSpPr txBox="1"/>
          <p:nvPr/>
        </p:nvSpPr>
        <p:spPr>
          <a:xfrm>
            <a:off x="10362708" y="2080835"/>
            <a:ext cx="167837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7C3CC-30A6-48BE-8A59-0F710D32B01D}"/>
              </a:ext>
            </a:extLst>
          </p:cNvPr>
          <p:cNvSpPr txBox="1"/>
          <p:nvPr/>
        </p:nvSpPr>
        <p:spPr>
          <a:xfrm>
            <a:off x="1965365" y="2875702"/>
            <a:ext cx="5087587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96B44E-4EB8-4936-8629-02526071666E}"/>
              </a:ext>
            </a:extLst>
          </p:cNvPr>
          <p:cNvSpPr txBox="1"/>
          <p:nvPr/>
        </p:nvSpPr>
        <p:spPr>
          <a:xfrm>
            <a:off x="2630897" y="3716532"/>
            <a:ext cx="128451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১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F40228-C494-4693-B65D-BE7EF2CE6868}"/>
              </a:ext>
            </a:extLst>
          </p:cNvPr>
          <p:cNvSpPr txBox="1"/>
          <p:nvPr/>
        </p:nvSpPr>
        <p:spPr>
          <a:xfrm>
            <a:off x="5149770" y="3678667"/>
            <a:ext cx="132409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২টি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3A2685-88C1-4ED5-9FE0-678E4A1B3492}"/>
              </a:ext>
            </a:extLst>
          </p:cNvPr>
          <p:cNvSpPr txBox="1"/>
          <p:nvPr/>
        </p:nvSpPr>
        <p:spPr>
          <a:xfrm>
            <a:off x="7650908" y="3678667"/>
            <a:ext cx="146264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B0DDF-C6EB-4837-99F3-73C4A7D1B27A}"/>
              </a:ext>
            </a:extLst>
          </p:cNvPr>
          <p:cNvSpPr txBox="1"/>
          <p:nvPr/>
        </p:nvSpPr>
        <p:spPr>
          <a:xfrm>
            <a:off x="10417134" y="3708847"/>
            <a:ext cx="156952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B765EE-25B7-46FC-BF92-8C4DF0C4753B}"/>
              </a:ext>
            </a:extLst>
          </p:cNvPr>
          <p:cNvSpPr txBox="1"/>
          <p:nvPr/>
        </p:nvSpPr>
        <p:spPr>
          <a:xfrm>
            <a:off x="2001861" y="4541992"/>
            <a:ext cx="441168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্ণাহ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CF84A-14D7-48DA-9A64-92D6BBAE20AC}"/>
              </a:ext>
            </a:extLst>
          </p:cNvPr>
          <p:cNvSpPr txBox="1"/>
          <p:nvPr/>
        </p:nvSpPr>
        <p:spPr>
          <a:xfrm>
            <a:off x="2664909" y="5321618"/>
            <a:ext cx="155566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খায়ানো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B58C33-6F99-4FF7-9F6E-801FB0961067}"/>
              </a:ext>
            </a:extLst>
          </p:cNvPr>
          <p:cNvSpPr txBox="1"/>
          <p:nvPr/>
        </p:nvSpPr>
        <p:spPr>
          <a:xfrm>
            <a:off x="5081539" y="5306647"/>
            <a:ext cx="165166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িষ্টি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CA6352-804E-4BFA-840D-4DCA9EFE30D7}"/>
              </a:ext>
            </a:extLst>
          </p:cNvPr>
          <p:cNvSpPr txBox="1"/>
          <p:nvPr/>
        </p:nvSpPr>
        <p:spPr>
          <a:xfrm>
            <a:off x="7732702" y="5321618"/>
            <a:ext cx="174864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DA8CE5-0292-495E-8ABE-AB2B456D3A9C}"/>
              </a:ext>
            </a:extLst>
          </p:cNvPr>
          <p:cNvSpPr txBox="1"/>
          <p:nvPr/>
        </p:nvSpPr>
        <p:spPr>
          <a:xfrm>
            <a:off x="10471559" y="5321618"/>
            <a:ext cx="156952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খায়ানো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46C769-9F21-4153-A800-C3A0FD15F9F4}"/>
              </a:ext>
            </a:extLst>
          </p:cNvPr>
          <p:cNvSpPr txBox="1"/>
          <p:nvPr/>
        </p:nvSpPr>
        <p:spPr>
          <a:xfrm>
            <a:off x="1884043" y="2084169"/>
            <a:ext cx="6739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4E45DA-CE98-41F6-82BF-36E935220B4D}"/>
              </a:ext>
            </a:extLst>
          </p:cNvPr>
          <p:cNvSpPr txBox="1"/>
          <p:nvPr/>
        </p:nvSpPr>
        <p:spPr>
          <a:xfrm>
            <a:off x="6865902" y="2080835"/>
            <a:ext cx="6739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3736BC-5CC6-4ECF-B377-44EAFE910E1C}"/>
              </a:ext>
            </a:extLst>
          </p:cNvPr>
          <p:cNvSpPr txBox="1"/>
          <p:nvPr/>
        </p:nvSpPr>
        <p:spPr>
          <a:xfrm>
            <a:off x="4352158" y="2072292"/>
            <a:ext cx="6739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03085F-9C33-4157-9488-387CAA2C3AD0}"/>
              </a:ext>
            </a:extLst>
          </p:cNvPr>
          <p:cNvSpPr txBox="1"/>
          <p:nvPr/>
        </p:nvSpPr>
        <p:spPr>
          <a:xfrm>
            <a:off x="9611097" y="2060417"/>
            <a:ext cx="67391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DF39FC-4513-45CF-AF74-21ABF725F4F9}"/>
              </a:ext>
            </a:extLst>
          </p:cNvPr>
          <p:cNvSpPr txBox="1"/>
          <p:nvPr/>
        </p:nvSpPr>
        <p:spPr>
          <a:xfrm>
            <a:off x="1851721" y="3760462"/>
            <a:ext cx="7152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A30F66-C40C-4450-9957-297BE8D9CC3A}"/>
              </a:ext>
            </a:extLst>
          </p:cNvPr>
          <p:cNvSpPr txBox="1"/>
          <p:nvPr/>
        </p:nvSpPr>
        <p:spPr>
          <a:xfrm>
            <a:off x="4331497" y="3692369"/>
            <a:ext cx="7152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26A351-F028-42D3-A791-E4BF1C62D614}"/>
              </a:ext>
            </a:extLst>
          </p:cNvPr>
          <p:cNvSpPr txBox="1"/>
          <p:nvPr/>
        </p:nvSpPr>
        <p:spPr>
          <a:xfrm>
            <a:off x="6832557" y="3698067"/>
            <a:ext cx="7152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F9F455-2DEE-4EF3-ACFD-EFE72963FBEA}"/>
              </a:ext>
            </a:extLst>
          </p:cNvPr>
          <p:cNvSpPr txBox="1"/>
          <p:nvPr/>
        </p:nvSpPr>
        <p:spPr>
          <a:xfrm>
            <a:off x="9611097" y="3695300"/>
            <a:ext cx="71524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96ED6F-3A99-452A-B64B-40F02954E847}"/>
              </a:ext>
            </a:extLst>
          </p:cNvPr>
          <p:cNvSpPr txBox="1"/>
          <p:nvPr/>
        </p:nvSpPr>
        <p:spPr>
          <a:xfrm>
            <a:off x="1965365" y="5301521"/>
            <a:ext cx="64621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92F327-F92F-4CC9-A836-B1AB1127C834}"/>
              </a:ext>
            </a:extLst>
          </p:cNvPr>
          <p:cNvSpPr txBox="1"/>
          <p:nvPr/>
        </p:nvSpPr>
        <p:spPr>
          <a:xfrm>
            <a:off x="4374571" y="5321618"/>
            <a:ext cx="64621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317C73-1193-4BC7-A13A-6B57CE018631}"/>
              </a:ext>
            </a:extLst>
          </p:cNvPr>
          <p:cNvSpPr txBox="1"/>
          <p:nvPr/>
        </p:nvSpPr>
        <p:spPr>
          <a:xfrm>
            <a:off x="7041189" y="5321618"/>
            <a:ext cx="64621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1CBF1C-A2EC-459E-81C7-73277F5E6FAA}"/>
              </a:ext>
            </a:extLst>
          </p:cNvPr>
          <p:cNvSpPr txBox="1"/>
          <p:nvPr/>
        </p:nvSpPr>
        <p:spPr>
          <a:xfrm>
            <a:off x="9781806" y="5301521"/>
            <a:ext cx="646214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3F7469-82E6-4223-A2D1-752BE74ED4B3}"/>
              </a:ext>
            </a:extLst>
          </p:cNvPr>
          <p:cNvSpPr txBox="1"/>
          <p:nvPr/>
        </p:nvSpPr>
        <p:spPr>
          <a:xfrm>
            <a:off x="3114454" y="1711764"/>
            <a:ext cx="779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F45510-4430-4989-9AB9-DACE7C0AA261}"/>
              </a:ext>
            </a:extLst>
          </p:cNvPr>
          <p:cNvSpPr txBox="1"/>
          <p:nvPr/>
        </p:nvSpPr>
        <p:spPr>
          <a:xfrm>
            <a:off x="5477771" y="1788447"/>
            <a:ext cx="779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9DC1481-6010-4B22-8A69-0111241F8160}"/>
              </a:ext>
            </a:extLst>
          </p:cNvPr>
          <p:cNvSpPr txBox="1"/>
          <p:nvPr/>
        </p:nvSpPr>
        <p:spPr>
          <a:xfrm>
            <a:off x="7961666" y="1738256"/>
            <a:ext cx="779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00BDD7-0886-454E-8E69-5B8A64F41AEA}"/>
              </a:ext>
            </a:extLst>
          </p:cNvPr>
          <p:cNvSpPr txBox="1"/>
          <p:nvPr/>
        </p:nvSpPr>
        <p:spPr>
          <a:xfrm>
            <a:off x="2875934" y="3386279"/>
            <a:ext cx="779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F93ACB-D56F-454D-B416-AE8DDC4DC6E0}"/>
              </a:ext>
            </a:extLst>
          </p:cNvPr>
          <p:cNvSpPr txBox="1"/>
          <p:nvPr/>
        </p:nvSpPr>
        <p:spPr>
          <a:xfrm>
            <a:off x="10897097" y="3430743"/>
            <a:ext cx="779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EDD31D-2F6F-4BE7-AC86-480097197480}"/>
              </a:ext>
            </a:extLst>
          </p:cNvPr>
          <p:cNvSpPr txBox="1"/>
          <p:nvPr/>
        </p:nvSpPr>
        <p:spPr>
          <a:xfrm>
            <a:off x="8127787" y="3429000"/>
            <a:ext cx="779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A3E66A-52F4-4561-8507-F79322A3304F}"/>
              </a:ext>
            </a:extLst>
          </p:cNvPr>
          <p:cNvSpPr txBox="1"/>
          <p:nvPr/>
        </p:nvSpPr>
        <p:spPr>
          <a:xfrm>
            <a:off x="3225105" y="4933238"/>
            <a:ext cx="779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28FB3A-20E0-44A2-B9ED-C85A8D1AC18D}"/>
              </a:ext>
            </a:extLst>
          </p:cNvPr>
          <p:cNvSpPr txBox="1"/>
          <p:nvPr/>
        </p:nvSpPr>
        <p:spPr>
          <a:xfrm>
            <a:off x="5515327" y="4960894"/>
            <a:ext cx="1414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40B844-61BA-4A1A-82BE-E5C907757539}"/>
              </a:ext>
            </a:extLst>
          </p:cNvPr>
          <p:cNvSpPr txBox="1"/>
          <p:nvPr/>
        </p:nvSpPr>
        <p:spPr>
          <a:xfrm>
            <a:off x="11179047" y="5005775"/>
            <a:ext cx="779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FE1F81-1473-48F2-B91B-04C8DB02E30E}"/>
              </a:ext>
            </a:extLst>
          </p:cNvPr>
          <p:cNvSpPr txBox="1"/>
          <p:nvPr/>
        </p:nvSpPr>
        <p:spPr>
          <a:xfrm>
            <a:off x="10885597" y="1743067"/>
            <a:ext cx="779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√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3AA18B-C7D7-4BB6-BD50-14501704BFE6}"/>
              </a:ext>
            </a:extLst>
          </p:cNvPr>
          <p:cNvSpPr txBox="1"/>
          <p:nvPr/>
        </p:nvSpPr>
        <p:spPr>
          <a:xfrm>
            <a:off x="5464721" y="3470128"/>
            <a:ext cx="779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√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982ED92-8461-4422-B2D1-B3B3E213803B}"/>
              </a:ext>
            </a:extLst>
          </p:cNvPr>
          <p:cNvSpPr txBox="1"/>
          <p:nvPr/>
        </p:nvSpPr>
        <p:spPr>
          <a:xfrm>
            <a:off x="8251463" y="4994853"/>
            <a:ext cx="7793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921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1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5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2AC37C-4893-49AD-B8E1-FAB544136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6" y="1446324"/>
            <a:ext cx="4433922" cy="31723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ABA47-516C-40F0-A330-E5EF15B0C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0" y="1446324"/>
            <a:ext cx="4712495" cy="31723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3294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0919B-CE9F-4CE4-AD4A-4FD47094FBD0}"/>
              </a:ext>
            </a:extLst>
          </p:cNvPr>
          <p:cNvSpPr txBox="1"/>
          <p:nvPr/>
        </p:nvSpPr>
        <p:spPr>
          <a:xfrm>
            <a:off x="4112821" y="1594975"/>
            <a:ext cx="4575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94334-94A5-4AF9-B05B-D5E15956C207}"/>
              </a:ext>
            </a:extLst>
          </p:cNvPr>
          <p:cNvSpPr txBox="1"/>
          <p:nvPr/>
        </p:nvSpPr>
        <p:spPr>
          <a:xfrm>
            <a:off x="2268188" y="3740727"/>
            <a:ext cx="9369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32163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2ABEC2-7510-420B-8674-DB70393E9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87" y="2587444"/>
            <a:ext cx="7037468" cy="38153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4F783F-1F1D-4013-84D3-407FB07D1BAE}"/>
              </a:ext>
            </a:extLst>
          </p:cNvPr>
          <p:cNvSpPr txBox="1"/>
          <p:nvPr/>
        </p:nvSpPr>
        <p:spPr>
          <a:xfrm>
            <a:off x="4626525" y="563362"/>
            <a:ext cx="29789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7A78A4-FA0D-4A5C-9E42-B047E5503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452" y="95003"/>
            <a:ext cx="7315199" cy="318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94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28767-C3E9-4A0F-A0B1-EE8840BC2733}"/>
              </a:ext>
            </a:extLst>
          </p:cNvPr>
          <p:cNvSpPr/>
          <p:nvPr/>
        </p:nvSpPr>
        <p:spPr>
          <a:xfrm>
            <a:off x="1538076" y="3448006"/>
            <a:ext cx="49434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1B2916-ED69-479F-9842-BB151545CD57}"/>
              </a:ext>
            </a:extLst>
          </p:cNvPr>
          <p:cNvSpPr txBox="1"/>
          <p:nvPr/>
        </p:nvSpPr>
        <p:spPr>
          <a:xfrm>
            <a:off x="5142015" y="285007"/>
            <a:ext cx="169817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A1B5CC-F5A0-42CF-B78A-F334820A53E2}"/>
              </a:ext>
            </a:extLst>
          </p:cNvPr>
          <p:cNvSpPr txBox="1"/>
          <p:nvPr/>
        </p:nvSpPr>
        <p:spPr>
          <a:xfrm>
            <a:off x="8075223" y="482188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5425A-7DC4-44D0-BD18-90DFCF48BC4D}"/>
              </a:ext>
            </a:extLst>
          </p:cNvPr>
          <p:cNvSpPr txBox="1"/>
          <p:nvPr/>
        </p:nvSpPr>
        <p:spPr>
          <a:xfrm>
            <a:off x="1783739" y="409798"/>
            <a:ext cx="2731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AC0788-1C77-4D49-92EC-3E36B2792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11" y="1061057"/>
            <a:ext cx="1870226" cy="23489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42A692-3D45-4595-88B7-4CB24EE29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71" y="1075955"/>
            <a:ext cx="2022159" cy="2745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8A410-A4AF-45C6-BA13-D491040BDAB0}"/>
              </a:ext>
            </a:extLst>
          </p:cNvPr>
          <p:cNvSpPr txBox="1"/>
          <p:nvPr/>
        </p:nvSpPr>
        <p:spPr>
          <a:xfrm>
            <a:off x="7730836" y="3937773"/>
            <a:ext cx="3526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D90362-CD43-413F-AF35-7F33BBA1801C}"/>
              </a:ext>
            </a:extLst>
          </p:cNvPr>
          <p:cNvSpPr txBox="1"/>
          <p:nvPr/>
        </p:nvSpPr>
        <p:spPr>
          <a:xfrm>
            <a:off x="121537" y="482188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দেখবে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6B059-8242-4830-9D8D-E9AD8E8E0ECB}"/>
              </a:ext>
            </a:extLst>
          </p:cNvPr>
          <p:cNvSpPr txBox="1"/>
          <p:nvPr/>
        </p:nvSpPr>
        <p:spPr>
          <a:xfrm>
            <a:off x="135249" y="933018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আজকের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পাঠ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26638-4505-47C5-8109-01267A641A5A}"/>
              </a:ext>
            </a:extLst>
          </p:cNvPr>
          <p:cNvSpPr txBox="1"/>
          <p:nvPr/>
        </p:nvSpPr>
        <p:spPr>
          <a:xfrm>
            <a:off x="135249" y="1404542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শিখন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DD999C-D647-474E-B96A-C459AB67147F}"/>
              </a:ext>
            </a:extLst>
          </p:cNvPr>
          <p:cNvSpPr txBox="1"/>
          <p:nvPr/>
        </p:nvSpPr>
        <p:spPr>
          <a:xfrm>
            <a:off x="143588" y="2331950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জোড়ায়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598A18-A198-4EE2-8EF9-B6F321056F3B}"/>
              </a:ext>
            </a:extLst>
          </p:cNvPr>
          <p:cNvSpPr txBox="1"/>
          <p:nvPr/>
        </p:nvSpPr>
        <p:spPr>
          <a:xfrm>
            <a:off x="120569" y="1860367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একক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2C7784-5627-4F64-89AB-D79176A4B95F}"/>
              </a:ext>
            </a:extLst>
          </p:cNvPr>
          <p:cNvSpPr txBox="1"/>
          <p:nvPr/>
        </p:nvSpPr>
        <p:spPr>
          <a:xfrm>
            <a:off x="120572" y="2795416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দোলিও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87B68E-C29B-407B-8A2D-44C198209F23}"/>
              </a:ext>
            </a:extLst>
          </p:cNvPr>
          <p:cNvSpPr txBox="1"/>
          <p:nvPr/>
        </p:nvSpPr>
        <p:spPr>
          <a:xfrm>
            <a:off x="120571" y="3244334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60610-6451-49D2-BC35-7F77A2ABF5DC}"/>
              </a:ext>
            </a:extLst>
          </p:cNvPr>
          <p:cNvSpPr txBox="1"/>
          <p:nvPr/>
        </p:nvSpPr>
        <p:spPr>
          <a:xfrm>
            <a:off x="120570" y="3717770"/>
            <a:ext cx="1217021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বাড়ীর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9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2"/>
            <a:extLst>
              <a:ext uri="{FF2B5EF4-FFF2-40B4-BE49-F238E27FC236}">
                <a16:creationId xmlns:a16="http://schemas.microsoft.com/office/drawing/2014/main" id="{95E40ADD-A7A9-43FD-A2BC-7D299CF6E0B0}"/>
              </a:ext>
            </a:extLst>
          </p:cNvPr>
          <p:cNvSpPr/>
          <p:nvPr/>
        </p:nvSpPr>
        <p:spPr>
          <a:xfrm>
            <a:off x="5130140" y="2310948"/>
            <a:ext cx="2410691" cy="1959428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9A80A-5C76-48A4-AA5E-1B1E0F8411F7}"/>
              </a:ext>
            </a:extLst>
          </p:cNvPr>
          <p:cNvSpPr txBox="1"/>
          <p:nvPr/>
        </p:nvSpPr>
        <p:spPr>
          <a:xfrm>
            <a:off x="5700155" y="2988416"/>
            <a:ext cx="127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1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32DC-D050-42FA-A34D-55538224C47B}"/>
              </a:ext>
            </a:extLst>
          </p:cNvPr>
          <p:cNvSpPr txBox="1"/>
          <p:nvPr/>
        </p:nvSpPr>
        <p:spPr>
          <a:xfrm>
            <a:off x="3610100" y="1306285"/>
            <a:ext cx="38951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C9360-C95A-4810-9844-A960E0E5B181}"/>
              </a:ext>
            </a:extLst>
          </p:cNvPr>
          <p:cNvSpPr txBox="1"/>
          <p:nvPr/>
        </p:nvSpPr>
        <p:spPr>
          <a:xfrm>
            <a:off x="3610100" y="2875002"/>
            <a:ext cx="52251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শামসুজ্জামান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14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EAECA6-416E-4F4D-94F6-ACCECF7ECC11}"/>
              </a:ext>
            </a:extLst>
          </p:cNvPr>
          <p:cNvSpPr txBox="1"/>
          <p:nvPr/>
        </p:nvSpPr>
        <p:spPr>
          <a:xfrm>
            <a:off x="2873828" y="890649"/>
            <a:ext cx="855023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পাহাড়িদের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8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05BE98-2D6A-4614-84DF-FDCA9B53DF1E}"/>
              </a:ext>
            </a:extLst>
          </p:cNvPr>
          <p:cNvSpPr/>
          <p:nvPr/>
        </p:nvSpPr>
        <p:spPr>
          <a:xfrm>
            <a:off x="5798455" y="2420171"/>
            <a:ext cx="1547372" cy="1547372"/>
          </a:xfrm>
          <a:custGeom>
            <a:avLst/>
            <a:gdLst>
              <a:gd name="connsiteX0" fmla="*/ 0 w 1547372"/>
              <a:gd name="connsiteY0" fmla="*/ 773686 h 1547372"/>
              <a:gd name="connsiteX1" fmla="*/ 773686 w 1547372"/>
              <a:gd name="connsiteY1" fmla="*/ 0 h 1547372"/>
              <a:gd name="connsiteX2" fmla="*/ 1547372 w 1547372"/>
              <a:gd name="connsiteY2" fmla="*/ 773686 h 1547372"/>
              <a:gd name="connsiteX3" fmla="*/ 773686 w 1547372"/>
              <a:gd name="connsiteY3" fmla="*/ 1547372 h 1547372"/>
              <a:gd name="connsiteX4" fmla="*/ 0 w 1547372"/>
              <a:gd name="connsiteY4" fmla="*/ 773686 h 15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372" h="1547372">
                <a:moveTo>
                  <a:pt x="0" y="773686"/>
                </a:moveTo>
                <a:cubicBezTo>
                  <a:pt x="0" y="346391"/>
                  <a:pt x="346391" y="0"/>
                  <a:pt x="773686" y="0"/>
                </a:cubicBezTo>
                <a:cubicBezTo>
                  <a:pt x="1200981" y="0"/>
                  <a:pt x="1547372" y="346391"/>
                  <a:pt x="1547372" y="773686"/>
                </a:cubicBezTo>
                <a:cubicBezTo>
                  <a:pt x="1547372" y="1200981"/>
                  <a:pt x="1200981" y="1547372"/>
                  <a:pt x="773686" y="1547372"/>
                </a:cubicBezTo>
                <a:cubicBezTo>
                  <a:pt x="346391" y="1547372"/>
                  <a:pt x="0" y="1200981"/>
                  <a:pt x="0" y="773686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9787" tIns="269787" rIns="269787" bIns="269787" numCol="1" spcCol="1270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A0CF33A-A9A8-4BF1-9E40-1C01C2B00D05}"/>
              </a:ext>
            </a:extLst>
          </p:cNvPr>
          <p:cNvSpPr/>
          <p:nvPr/>
        </p:nvSpPr>
        <p:spPr>
          <a:xfrm rot="16200000">
            <a:off x="6408026" y="1856754"/>
            <a:ext cx="328231" cy="526106"/>
          </a:xfrm>
          <a:custGeom>
            <a:avLst/>
            <a:gdLst>
              <a:gd name="connsiteX0" fmla="*/ 0 w 328231"/>
              <a:gd name="connsiteY0" fmla="*/ 105221 h 526106"/>
              <a:gd name="connsiteX1" fmla="*/ 164116 w 328231"/>
              <a:gd name="connsiteY1" fmla="*/ 105221 h 526106"/>
              <a:gd name="connsiteX2" fmla="*/ 164116 w 328231"/>
              <a:gd name="connsiteY2" fmla="*/ 0 h 526106"/>
              <a:gd name="connsiteX3" fmla="*/ 328231 w 328231"/>
              <a:gd name="connsiteY3" fmla="*/ 263053 h 526106"/>
              <a:gd name="connsiteX4" fmla="*/ 164116 w 328231"/>
              <a:gd name="connsiteY4" fmla="*/ 526106 h 526106"/>
              <a:gd name="connsiteX5" fmla="*/ 164116 w 328231"/>
              <a:gd name="connsiteY5" fmla="*/ 420885 h 526106"/>
              <a:gd name="connsiteX6" fmla="*/ 0 w 328231"/>
              <a:gd name="connsiteY6" fmla="*/ 420885 h 526106"/>
              <a:gd name="connsiteX7" fmla="*/ 0 w 328231"/>
              <a:gd name="connsiteY7" fmla="*/ 105221 h 52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231" h="526106">
                <a:moveTo>
                  <a:pt x="0" y="105221"/>
                </a:moveTo>
                <a:lnTo>
                  <a:pt x="164116" y="105221"/>
                </a:lnTo>
                <a:lnTo>
                  <a:pt x="164116" y="0"/>
                </a:lnTo>
                <a:lnTo>
                  <a:pt x="328231" y="263053"/>
                </a:lnTo>
                <a:lnTo>
                  <a:pt x="164116" y="526106"/>
                </a:lnTo>
                <a:lnTo>
                  <a:pt x="164116" y="420885"/>
                </a:lnTo>
                <a:lnTo>
                  <a:pt x="0" y="420885"/>
                </a:lnTo>
                <a:lnTo>
                  <a:pt x="0" y="10522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5222" rIns="98470" bIns="1052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3594F0C-8F53-4C90-858F-FAFEF87AF1F7}"/>
              </a:ext>
            </a:extLst>
          </p:cNvPr>
          <p:cNvSpPr/>
          <p:nvPr/>
        </p:nvSpPr>
        <p:spPr>
          <a:xfrm>
            <a:off x="5798455" y="253493"/>
            <a:ext cx="1547372" cy="1547372"/>
          </a:xfrm>
          <a:custGeom>
            <a:avLst/>
            <a:gdLst>
              <a:gd name="connsiteX0" fmla="*/ 0 w 1547372"/>
              <a:gd name="connsiteY0" fmla="*/ 773686 h 1547372"/>
              <a:gd name="connsiteX1" fmla="*/ 773686 w 1547372"/>
              <a:gd name="connsiteY1" fmla="*/ 0 h 1547372"/>
              <a:gd name="connsiteX2" fmla="*/ 1547372 w 1547372"/>
              <a:gd name="connsiteY2" fmla="*/ 773686 h 1547372"/>
              <a:gd name="connsiteX3" fmla="*/ 773686 w 1547372"/>
              <a:gd name="connsiteY3" fmla="*/ 1547372 h 1547372"/>
              <a:gd name="connsiteX4" fmla="*/ 0 w 1547372"/>
              <a:gd name="connsiteY4" fmla="*/ 773686 h 15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372" h="1547372">
                <a:moveTo>
                  <a:pt x="0" y="773686"/>
                </a:moveTo>
                <a:cubicBezTo>
                  <a:pt x="0" y="346391"/>
                  <a:pt x="346391" y="0"/>
                  <a:pt x="773686" y="0"/>
                </a:cubicBezTo>
                <a:cubicBezTo>
                  <a:pt x="1200981" y="0"/>
                  <a:pt x="1547372" y="346391"/>
                  <a:pt x="1547372" y="773686"/>
                </a:cubicBezTo>
                <a:cubicBezTo>
                  <a:pt x="1547372" y="1200981"/>
                  <a:pt x="1200981" y="1547372"/>
                  <a:pt x="773686" y="1547372"/>
                </a:cubicBezTo>
                <a:cubicBezTo>
                  <a:pt x="346391" y="1547372"/>
                  <a:pt x="0" y="1200981"/>
                  <a:pt x="0" y="77368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087" tIns="257087" rIns="257087" bIns="257087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১৯৪০খ্রিঃ</a:t>
            </a: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২৯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ডিসেঃ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7B32F35-694A-4D70-9007-782DB6AFCCA6}"/>
              </a:ext>
            </a:extLst>
          </p:cNvPr>
          <p:cNvSpPr/>
          <p:nvPr/>
        </p:nvSpPr>
        <p:spPr>
          <a:xfrm rot="19800000">
            <a:off x="7338180" y="2393779"/>
            <a:ext cx="328231" cy="526106"/>
          </a:xfrm>
          <a:custGeom>
            <a:avLst/>
            <a:gdLst>
              <a:gd name="connsiteX0" fmla="*/ 0 w 328231"/>
              <a:gd name="connsiteY0" fmla="*/ 105221 h 526106"/>
              <a:gd name="connsiteX1" fmla="*/ 164116 w 328231"/>
              <a:gd name="connsiteY1" fmla="*/ 105221 h 526106"/>
              <a:gd name="connsiteX2" fmla="*/ 164116 w 328231"/>
              <a:gd name="connsiteY2" fmla="*/ 0 h 526106"/>
              <a:gd name="connsiteX3" fmla="*/ 328231 w 328231"/>
              <a:gd name="connsiteY3" fmla="*/ 263053 h 526106"/>
              <a:gd name="connsiteX4" fmla="*/ 164116 w 328231"/>
              <a:gd name="connsiteY4" fmla="*/ 526106 h 526106"/>
              <a:gd name="connsiteX5" fmla="*/ 164116 w 328231"/>
              <a:gd name="connsiteY5" fmla="*/ 420885 h 526106"/>
              <a:gd name="connsiteX6" fmla="*/ 0 w 328231"/>
              <a:gd name="connsiteY6" fmla="*/ 420885 h 526106"/>
              <a:gd name="connsiteX7" fmla="*/ 0 w 328231"/>
              <a:gd name="connsiteY7" fmla="*/ 105221 h 52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231" h="526106">
                <a:moveTo>
                  <a:pt x="0" y="105221"/>
                </a:moveTo>
                <a:lnTo>
                  <a:pt x="164116" y="105221"/>
                </a:lnTo>
                <a:lnTo>
                  <a:pt x="164116" y="0"/>
                </a:lnTo>
                <a:lnTo>
                  <a:pt x="328231" y="263053"/>
                </a:lnTo>
                <a:lnTo>
                  <a:pt x="164116" y="526106"/>
                </a:lnTo>
                <a:lnTo>
                  <a:pt x="164116" y="420885"/>
                </a:lnTo>
                <a:lnTo>
                  <a:pt x="0" y="420885"/>
                </a:lnTo>
                <a:lnTo>
                  <a:pt x="0" y="10522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0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5220" rIns="98469" bIns="10522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A9C3A2-5F8D-4A2C-9E52-A1881AB7BF56}"/>
              </a:ext>
            </a:extLst>
          </p:cNvPr>
          <p:cNvSpPr/>
          <p:nvPr/>
        </p:nvSpPr>
        <p:spPr>
          <a:xfrm>
            <a:off x="7674853" y="1336832"/>
            <a:ext cx="1547372" cy="1547372"/>
          </a:xfrm>
          <a:custGeom>
            <a:avLst/>
            <a:gdLst>
              <a:gd name="connsiteX0" fmla="*/ 0 w 1547372"/>
              <a:gd name="connsiteY0" fmla="*/ 773686 h 1547372"/>
              <a:gd name="connsiteX1" fmla="*/ 773686 w 1547372"/>
              <a:gd name="connsiteY1" fmla="*/ 0 h 1547372"/>
              <a:gd name="connsiteX2" fmla="*/ 1547372 w 1547372"/>
              <a:gd name="connsiteY2" fmla="*/ 773686 h 1547372"/>
              <a:gd name="connsiteX3" fmla="*/ 773686 w 1547372"/>
              <a:gd name="connsiteY3" fmla="*/ 1547372 h 1547372"/>
              <a:gd name="connsiteX4" fmla="*/ 0 w 1547372"/>
              <a:gd name="connsiteY4" fmla="*/ 773686 h 15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372" h="1547372">
                <a:moveTo>
                  <a:pt x="0" y="773686"/>
                </a:moveTo>
                <a:cubicBezTo>
                  <a:pt x="0" y="346391"/>
                  <a:pt x="346391" y="0"/>
                  <a:pt x="773686" y="0"/>
                </a:cubicBezTo>
                <a:cubicBezTo>
                  <a:pt x="1200981" y="0"/>
                  <a:pt x="1547372" y="346391"/>
                  <a:pt x="1547372" y="773686"/>
                </a:cubicBezTo>
                <a:cubicBezTo>
                  <a:pt x="1547372" y="1200981"/>
                  <a:pt x="1200981" y="1547372"/>
                  <a:pt x="773686" y="1547372"/>
                </a:cubicBezTo>
                <a:cubicBezTo>
                  <a:pt x="346391" y="1547372"/>
                  <a:pt x="0" y="1200981"/>
                  <a:pt x="0" y="77368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960178"/>
              <a:satOff val="-8155"/>
              <a:lumOff val="1922"/>
              <a:alphaOff val="0"/>
            </a:schemeClr>
          </a:fillRef>
          <a:effectRef idx="2">
            <a:schemeClr val="accent4">
              <a:hueOff val="1960178"/>
              <a:satOff val="-8155"/>
              <a:lumOff val="192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7" tIns="252007" rIns="252007" bIns="25200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মানিক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3FC9685-05C5-44E0-9C44-174150A0BCEC}"/>
              </a:ext>
            </a:extLst>
          </p:cNvPr>
          <p:cNvSpPr/>
          <p:nvPr/>
        </p:nvSpPr>
        <p:spPr>
          <a:xfrm rot="1800000">
            <a:off x="7338180" y="3467828"/>
            <a:ext cx="328231" cy="526106"/>
          </a:xfrm>
          <a:custGeom>
            <a:avLst/>
            <a:gdLst>
              <a:gd name="connsiteX0" fmla="*/ 0 w 328231"/>
              <a:gd name="connsiteY0" fmla="*/ 105221 h 526106"/>
              <a:gd name="connsiteX1" fmla="*/ 164116 w 328231"/>
              <a:gd name="connsiteY1" fmla="*/ 105221 h 526106"/>
              <a:gd name="connsiteX2" fmla="*/ 164116 w 328231"/>
              <a:gd name="connsiteY2" fmla="*/ 0 h 526106"/>
              <a:gd name="connsiteX3" fmla="*/ 328231 w 328231"/>
              <a:gd name="connsiteY3" fmla="*/ 263053 h 526106"/>
              <a:gd name="connsiteX4" fmla="*/ 164116 w 328231"/>
              <a:gd name="connsiteY4" fmla="*/ 526106 h 526106"/>
              <a:gd name="connsiteX5" fmla="*/ 164116 w 328231"/>
              <a:gd name="connsiteY5" fmla="*/ 420885 h 526106"/>
              <a:gd name="connsiteX6" fmla="*/ 0 w 328231"/>
              <a:gd name="connsiteY6" fmla="*/ 420885 h 526106"/>
              <a:gd name="connsiteX7" fmla="*/ 0 w 328231"/>
              <a:gd name="connsiteY7" fmla="*/ 105221 h 52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231" h="526106">
                <a:moveTo>
                  <a:pt x="0" y="105221"/>
                </a:moveTo>
                <a:lnTo>
                  <a:pt x="164116" y="105221"/>
                </a:lnTo>
                <a:lnTo>
                  <a:pt x="164116" y="0"/>
                </a:lnTo>
                <a:lnTo>
                  <a:pt x="328231" y="263053"/>
                </a:lnTo>
                <a:lnTo>
                  <a:pt x="164116" y="526106"/>
                </a:lnTo>
                <a:lnTo>
                  <a:pt x="164116" y="420885"/>
                </a:lnTo>
                <a:lnTo>
                  <a:pt x="0" y="420885"/>
                </a:lnTo>
                <a:lnTo>
                  <a:pt x="0" y="10522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0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5221" rIns="98469" bIns="10522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CD5EBA-F722-4F3E-B126-0C4D82F1D86E}"/>
              </a:ext>
            </a:extLst>
          </p:cNvPr>
          <p:cNvSpPr/>
          <p:nvPr/>
        </p:nvSpPr>
        <p:spPr>
          <a:xfrm>
            <a:off x="7674853" y="3503509"/>
            <a:ext cx="1547372" cy="1547372"/>
          </a:xfrm>
          <a:custGeom>
            <a:avLst/>
            <a:gdLst>
              <a:gd name="connsiteX0" fmla="*/ 0 w 1547372"/>
              <a:gd name="connsiteY0" fmla="*/ 773686 h 1547372"/>
              <a:gd name="connsiteX1" fmla="*/ 773686 w 1547372"/>
              <a:gd name="connsiteY1" fmla="*/ 0 h 1547372"/>
              <a:gd name="connsiteX2" fmla="*/ 1547372 w 1547372"/>
              <a:gd name="connsiteY2" fmla="*/ 773686 h 1547372"/>
              <a:gd name="connsiteX3" fmla="*/ 773686 w 1547372"/>
              <a:gd name="connsiteY3" fmla="*/ 1547372 h 1547372"/>
              <a:gd name="connsiteX4" fmla="*/ 0 w 1547372"/>
              <a:gd name="connsiteY4" fmla="*/ 773686 h 15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372" h="1547372">
                <a:moveTo>
                  <a:pt x="0" y="773686"/>
                </a:moveTo>
                <a:cubicBezTo>
                  <a:pt x="0" y="346391"/>
                  <a:pt x="346391" y="0"/>
                  <a:pt x="773686" y="0"/>
                </a:cubicBezTo>
                <a:cubicBezTo>
                  <a:pt x="1200981" y="0"/>
                  <a:pt x="1547372" y="346391"/>
                  <a:pt x="1547372" y="773686"/>
                </a:cubicBezTo>
                <a:cubicBezTo>
                  <a:pt x="1547372" y="1200981"/>
                  <a:pt x="1200981" y="1547372"/>
                  <a:pt x="773686" y="1547372"/>
                </a:cubicBezTo>
                <a:cubicBezTo>
                  <a:pt x="346391" y="1547372"/>
                  <a:pt x="0" y="1200981"/>
                  <a:pt x="0" y="77368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920356"/>
              <a:satOff val="-16311"/>
              <a:lumOff val="3843"/>
              <a:alphaOff val="0"/>
            </a:schemeClr>
          </a:fillRef>
          <a:effectRef idx="2">
            <a:schemeClr val="accent4">
              <a:hueOff val="3920356"/>
              <a:satOff val="-16311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7" tIns="252007" rIns="252007" bIns="25200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একাডেঃ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20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পরিচালক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93A7202-5F0A-4D18-8729-AC362A0FE7B4}"/>
              </a:ext>
            </a:extLst>
          </p:cNvPr>
          <p:cNvSpPr/>
          <p:nvPr/>
        </p:nvSpPr>
        <p:spPr>
          <a:xfrm rot="5400000">
            <a:off x="6408026" y="4004853"/>
            <a:ext cx="328231" cy="526106"/>
          </a:xfrm>
          <a:custGeom>
            <a:avLst/>
            <a:gdLst>
              <a:gd name="connsiteX0" fmla="*/ 0 w 328231"/>
              <a:gd name="connsiteY0" fmla="*/ 105221 h 526106"/>
              <a:gd name="connsiteX1" fmla="*/ 164116 w 328231"/>
              <a:gd name="connsiteY1" fmla="*/ 105221 h 526106"/>
              <a:gd name="connsiteX2" fmla="*/ 164116 w 328231"/>
              <a:gd name="connsiteY2" fmla="*/ 0 h 526106"/>
              <a:gd name="connsiteX3" fmla="*/ 328231 w 328231"/>
              <a:gd name="connsiteY3" fmla="*/ 263053 h 526106"/>
              <a:gd name="connsiteX4" fmla="*/ 164116 w 328231"/>
              <a:gd name="connsiteY4" fmla="*/ 526106 h 526106"/>
              <a:gd name="connsiteX5" fmla="*/ 164116 w 328231"/>
              <a:gd name="connsiteY5" fmla="*/ 420885 h 526106"/>
              <a:gd name="connsiteX6" fmla="*/ 0 w 328231"/>
              <a:gd name="connsiteY6" fmla="*/ 420885 h 526106"/>
              <a:gd name="connsiteX7" fmla="*/ 0 w 328231"/>
              <a:gd name="connsiteY7" fmla="*/ 105221 h 52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231" h="526106">
                <a:moveTo>
                  <a:pt x="0" y="105221"/>
                </a:moveTo>
                <a:lnTo>
                  <a:pt x="164116" y="105221"/>
                </a:lnTo>
                <a:lnTo>
                  <a:pt x="164116" y="0"/>
                </a:lnTo>
                <a:lnTo>
                  <a:pt x="328231" y="263053"/>
                </a:lnTo>
                <a:lnTo>
                  <a:pt x="164116" y="526106"/>
                </a:lnTo>
                <a:lnTo>
                  <a:pt x="164116" y="420885"/>
                </a:lnTo>
                <a:lnTo>
                  <a:pt x="0" y="420885"/>
                </a:lnTo>
                <a:lnTo>
                  <a:pt x="0" y="105221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0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220" rIns="98469" bIns="105222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D4C556-749B-46CB-81C2-7856B33226CA}"/>
              </a:ext>
            </a:extLst>
          </p:cNvPr>
          <p:cNvSpPr/>
          <p:nvPr/>
        </p:nvSpPr>
        <p:spPr>
          <a:xfrm>
            <a:off x="5798455" y="4586848"/>
            <a:ext cx="1547372" cy="1547372"/>
          </a:xfrm>
          <a:custGeom>
            <a:avLst/>
            <a:gdLst>
              <a:gd name="connsiteX0" fmla="*/ 0 w 1547372"/>
              <a:gd name="connsiteY0" fmla="*/ 773686 h 1547372"/>
              <a:gd name="connsiteX1" fmla="*/ 773686 w 1547372"/>
              <a:gd name="connsiteY1" fmla="*/ 0 h 1547372"/>
              <a:gd name="connsiteX2" fmla="*/ 1547372 w 1547372"/>
              <a:gd name="connsiteY2" fmla="*/ 773686 h 1547372"/>
              <a:gd name="connsiteX3" fmla="*/ 773686 w 1547372"/>
              <a:gd name="connsiteY3" fmla="*/ 1547372 h 1547372"/>
              <a:gd name="connsiteX4" fmla="*/ 0 w 1547372"/>
              <a:gd name="connsiteY4" fmla="*/ 773686 h 15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372" h="1547372">
                <a:moveTo>
                  <a:pt x="0" y="773686"/>
                </a:moveTo>
                <a:cubicBezTo>
                  <a:pt x="0" y="346391"/>
                  <a:pt x="346391" y="0"/>
                  <a:pt x="773686" y="0"/>
                </a:cubicBezTo>
                <a:cubicBezTo>
                  <a:pt x="1200981" y="0"/>
                  <a:pt x="1547372" y="346391"/>
                  <a:pt x="1547372" y="773686"/>
                </a:cubicBezTo>
                <a:cubicBezTo>
                  <a:pt x="1547372" y="1200981"/>
                  <a:pt x="1200981" y="1547372"/>
                  <a:pt x="773686" y="1547372"/>
                </a:cubicBezTo>
                <a:cubicBezTo>
                  <a:pt x="346391" y="1547372"/>
                  <a:pt x="0" y="1200981"/>
                  <a:pt x="0" y="77368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5880535"/>
              <a:satOff val="-24466"/>
              <a:lumOff val="5765"/>
              <a:alphaOff val="0"/>
            </a:schemeClr>
          </a:fillRef>
          <a:effectRef idx="2">
            <a:schemeClr val="accent4">
              <a:hueOff val="5880535"/>
              <a:satOff val="-24466"/>
              <a:lumOff val="5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2007" tIns="252007" rIns="252007" bIns="252007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লেখক,গবেষক,ফোকলোরবিদ</a:t>
            </a:r>
            <a:endParaRPr lang="en-US" sz="20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C7CCA5-44FD-47CB-BBCD-8A92D37B1E7A}"/>
              </a:ext>
            </a:extLst>
          </p:cNvPr>
          <p:cNvSpPr/>
          <p:nvPr/>
        </p:nvSpPr>
        <p:spPr>
          <a:xfrm rot="19800000">
            <a:off x="5477872" y="3467827"/>
            <a:ext cx="328232" cy="526107"/>
          </a:xfrm>
          <a:custGeom>
            <a:avLst/>
            <a:gdLst>
              <a:gd name="connsiteX0" fmla="*/ 0 w 328231"/>
              <a:gd name="connsiteY0" fmla="*/ 105221 h 526106"/>
              <a:gd name="connsiteX1" fmla="*/ 164116 w 328231"/>
              <a:gd name="connsiteY1" fmla="*/ 105221 h 526106"/>
              <a:gd name="connsiteX2" fmla="*/ 164116 w 328231"/>
              <a:gd name="connsiteY2" fmla="*/ 0 h 526106"/>
              <a:gd name="connsiteX3" fmla="*/ 328231 w 328231"/>
              <a:gd name="connsiteY3" fmla="*/ 263053 h 526106"/>
              <a:gd name="connsiteX4" fmla="*/ 164116 w 328231"/>
              <a:gd name="connsiteY4" fmla="*/ 526106 h 526106"/>
              <a:gd name="connsiteX5" fmla="*/ 164116 w 328231"/>
              <a:gd name="connsiteY5" fmla="*/ 420885 h 526106"/>
              <a:gd name="connsiteX6" fmla="*/ 0 w 328231"/>
              <a:gd name="connsiteY6" fmla="*/ 420885 h 526106"/>
              <a:gd name="connsiteX7" fmla="*/ 0 w 328231"/>
              <a:gd name="connsiteY7" fmla="*/ 105221 h 52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231" h="526106">
                <a:moveTo>
                  <a:pt x="328231" y="420885"/>
                </a:moveTo>
                <a:lnTo>
                  <a:pt x="164115" y="420885"/>
                </a:lnTo>
                <a:lnTo>
                  <a:pt x="164115" y="526106"/>
                </a:lnTo>
                <a:lnTo>
                  <a:pt x="0" y="263053"/>
                </a:lnTo>
                <a:lnTo>
                  <a:pt x="164115" y="0"/>
                </a:lnTo>
                <a:lnTo>
                  <a:pt x="164115" y="105221"/>
                </a:lnTo>
                <a:lnTo>
                  <a:pt x="328231" y="105221"/>
                </a:lnTo>
                <a:lnTo>
                  <a:pt x="328231" y="4208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0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468" tIns="105221" rIns="1" bIns="10522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432F55B-864E-4717-B654-C141D9EDABA6}"/>
              </a:ext>
            </a:extLst>
          </p:cNvPr>
          <p:cNvSpPr/>
          <p:nvPr/>
        </p:nvSpPr>
        <p:spPr>
          <a:xfrm>
            <a:off x="3922057" y="3503509"/>
            <a:ext cx="1547372" cy="1547372"/>
          </a:xfrm>
          <a:custGeom>
            <a:avLst/>
            <a:gdLst>
              <a:gd name="connsiteX0" fmla="*/ 0 w 1547372"/>
              <a:gd name="connsiteY0" fmla="*/ 773686 h 1547372"/>
              <a:gd name="connsiteX1" fmla="*/ 773686 w 1547372"/>
              <a:gd name="connsiteY1" fmla="*/ 0 h 1547372"/>
              <a:gd name="connsiteX2" fmla="*/ 1547372 w 1547372"/>
              <a:gd name="connsiteY2" fmla="*/ 773686 h 1547372"/>
              <a:gd name="connsiteX3" fmla="*/ 773686 w 1547372"/>
              <a:gd name="connsiteY3" fmla="*/ 1547372 h 1547372"/>
              <a:gd name="connsiteX4" fmla="*/ 0 w 1547372"/>
              <a:gd name="connsiteY4" fmla="*/ 773686 h 15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372" h="1547372">
                <a:moveTo>
                  <a:pt x="0" y="773686"/>
                </a:moveTo>
                <a:cubicBezTo>
                  <a:pt x="0" y="346391"/>
                  <a:pt x="346391" y="0"/>
                  <a:pt x="773686" y="0"/>
                </a:cubicBezTo>
                <a:cubicBezTo>
                  <a:pt x="1200981" y="0"/>
                  <a:pt x="1547372" y="346391"/>
                  <a:pt x="1547372" y="773686"/>
                </a:cubicBezTo>
                <a:cubicBezTo>
                  <a:pt x="1547372" y="1200981"/>
                  <a:pt x="1200981" y="1547372"/>
                  <a:pt x="773686" y="1547372"/>
                </a:cubicBezTo>
                <a:cubicBezTo>
                  <a:pt x="346391" y="1547372"/>
                  <a:pt x="0" y="1200981"/>
                  <a:pt x="0" y="77368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7840713"/>
              <a:satOff val="-32622"/>
              <a:lumOff val="7686"/>
              <a:alphaOff val="0"/>
            </a:schemeClr>
          </a:fillRef>
          <a:effectRef idx="2">
            <a:schemeClr val="accent4">
              <a:hueOff val="7840713"/>
              <a:satOff val="-32622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927" tIns="246927" rIns="246927" bIns="246927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16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প্রসংগ</a:t>
            </a:r>
            <a:r>
              <a:rPr lang="en-US" sz="1600" kern="1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মুক্তবুদ্ধি</a:t>
            </a:r>
            <a:r>
              <a:rPr lang="en-US" sz="1600" kern="1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গণসংগীত</a:t>
            </a:r>
            <a:r>
              <a:rPr lang="en-US" sz="1600" kern="1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16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endParaRPr lang="en-US" sz="16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0BE5F0-56F6-4632-81EE-0EB64ACD9B81}"/>
              </a:ext>
            </a:extLst>
          </p:cNvPr>
          <p:cNvSpPr/>
          <p:nvPr/>
        </p:nvSpPr>
        <p:spPr>
          <a:xfrm rot="1800000">
            <a:off x="5477872" y="2393778"/>
            <a:ext cx="328232" cy="526107"/>
          </a:xfrm>
          <a:custGeom>
            <a:avLst/>
            <a:gdLst>
              <a:gd name="connsiteX0" fmla="*/ 0 w 328231"/>
              <a:gd name="connsiteY0" fmla="*/ 105221 h 526106"/>
              <a:gd name="connsiteX1" fmla="*/ 164116 w 328231"/>
              <a:gd name="connsiteY1" fmla="*/ 105221 h 526106"/>
              <a:gd name="connsiteX2" fmla="*/ 164116 w 328231"/>
              <a:gd name="connsiteY2" fmla="*/ 0 h 526106"/>
              <a:gd name="connsiteX3" fmla="*/ 328231 w 328231"/>
              <a:gd name="connsiteY3" fmla="*/ 263053 h 526106"/>
              <a:gd name="connsiteX4" fmla="*/ 164116 w 328231"/>
              <a:gd name="connsiteY4" fmla="*/ 526106 h 526106"/>
              <a:gd name="connsiteX5" fmla="*/ 164116 w 328231"/>
              <a:gd name="connsiteY5" fmla="*/ 420885 h 526106"/>
              <a:gd name="connsiteX6" fmla="*/ 0 w 328231"/>
              <a:gd name="connsiteY6" fmla="*/ 420885 h 526106"/>
              <a:gd name="connsiteX7" fmla="*/ 0 w 328231"/>
              <a:gd name="connsiteY7" fmla="*/ 105221 h 52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231" h="526106">
                <a:moveTo>
                  <a:pt x="328231" y="420885"/>
                </a:moveTo>
                <a:lnTo>
                  <a:pt x="164115" y="420885"/>
                </a:lnTo>
                <a:lnTo>
                  <a:pt x="164115" y="526106"/>
                </a:lnTo>
                <a:lnTo>
                  <a:pt x="0" y="263053"/>
                </a:lnTo>
                <a:lnTo>
                  <a:pt x="164115" y="0"/>
                </a:lnTo>
                <a:lnTo>
                  <a:pt x="164115" y="105221"/>
                </a:lnTo>
                <a:lnTo>
                  <a:pt x="328231" y="105221"/>
                </a:lnTo>
                <a:lnTo>
                  <a:pt x="328231" y="420885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469" tIns="105221" rIns="0" bIns="105221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7EF0AA-E8FC-484E-8876-FF38BA4A0FF4}"/>
              </a:ext>
            </a:extLst>
          </p:cNvPr>
          <p:cNvSpPr/>
          <p:nvPr/>
        </p:nvSpPr>
        <p:spPr>
          <a:xfrm>
            <a:off x="3922057" y="1336832"/>
            <a:ext cx="1547372" cy="1547372"/>
          </a:xfrm>
          <a:custGeom>
            <a:avLst/>
            <a:gdLst>
              <a:gd name="connsiteX0" fmla="*/ 0 w 1547372"/>
              <a:gd name="connsiteY0" fmla="*/ 773686 h 1547372"/>
              <a:gd name="connsiteX1" fmla="*/ 773686 w 1547372"/>
              <a:gd name="connsiteY1" fmla="*/ 0 h 1547372"/>
              <a:gd name="connsiteX2" fmla="*/ 1547372 w 1547372"/>
              <a:gd name="connsiteY2" fmla="*/ 773686 h 1547372"/>
              <a:gd name="connsiteX3" fmla="*/ 773686 w 1547372"/>
              <a:gd name="connsiteY3" fmla="*/ 1547372 h 1547372"/>
              <a:gd name="connsiteX4" fmla="*/ 0 w 1547372"/>
              <a:gd name="connsiteY4" fmla="*/ 773686 h 154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7372" h="1547372">
                <a:moveTo>
                  <a:pt x="0" y="773686"/>
                </a:moveTo>
                <a:cubicBezTo>
                  <a:pt x="0" y="346391"/>
                  <a:pt x="346391" y="0"/>
                  <a:pt x="773686" y="0"/>
                </a:cubicBezTo>
                <a:cubicBezTo>
                  <a:pt x="1200981" y="0"/>
                  <a:pt x="1547372" y="346391"/>
                  <a:pt x="1547372" y="773686"/>
                </a:cubicBezTo>
                <a:cubicBezTo>
                  <a:pt x="1547372" y="1200981"/>
                  <a:pt x="1200981" y="1547372"/>
                  <a:pt x="773686" y="1547372"/>
                </a:cubicBezTo>
                <a:cubicBezTo>
                  <a:pt x="346391" y="1547372"/>
                  <a:pt x="0" y="1200981"/>
                  <a:pt x="0" y="773686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9467" tIns="249467" rIns="249467" bIns="249467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২১এপদক, </a:t>
            </a:r>
            <a:r>
              <a:rPr lang="en-US" sz="1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বাংলাএকাডেঃঅগ্রণিব্যাংকপুঃ</a:t>
            </a:r>
            <a:endParaRPr lang="en-US" sz="1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1A8F9-A99F-4FFC-8CA9-750054E3FD93}"/>
              </a:ext>
            </a:extLst>
          </p:cNvPr>
          <p:cNvSpPr txBox="1"/>
          <p:nvPr/>
        </p:nvSpPr>
        <p:spPr>
          <a:xfrm>
            <a:off x="3800104" y="391886"/>
            <a:ext cx="229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FFA1ECBF-9D75-4E3A-AB5F-1D96EFDFFC17}"/>
              </a:ext>
            </a:extLst>
          </p:cNvPr>
          <p:cNvSpPr/>
          <p:nvPr/>
        </p:nvSpPr>
        <p:spPr>
          <a:xfrm>
            <a:off x="4212926" y="761218"/>
            <a:ext cx="5152571" cy="1741714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B895C2-CED6-4FD9-A907-7AD72962D155}"/>
              </a:ext>
            </a:extLst>
          </p:cNvPr>
          <p:cNvSpPr/>
          <p:nvPr/>
        </p:nvSpPr>
        <p:spPr>
          <a:xfrm>
            <a:off x="4640787" y="978878"/>
            <a:ext cx="3868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5FB89-B134-47CA-A720-F9A51FB65821}"/>
              </a:ext>
            </a:extLst>
          </p:cNvPr>
          <p:cNvSpPr txBox="1"/>
          <p:nvPr/>
        </p:nvSpPr>
        <p:spPr>
          <a:xfrm>
            <a:off x="3222171" y="3662571"/>
            <a:ext cx="8519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শামসুজ্জামান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ম্পর্কে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2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E8080-A6C6-4C5D-83B8-AB95BA0F6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81" y="2169807"/>
            <a:ext cx="4875169" cy="262315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575333-F461-4E9E-9FAB-5E507AB98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55" y="2169807"/>
            <a:ext cx="4602592" cy="263082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122029-07A9-4ADE-9233-451469BEE5E7}"/>
              </a:ext>
            </a:extLst>
          </p:cNvPr>
          <p:cNvSpPr txBox="1"/>
          <p:nvPr/>
        </p:nvSpPr>
        <p:spPr>
          <a:xfrm>
            <a:off x="3918857" y="463138"/>
            <a:ext cx="5058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1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09C4E2-42C4-4E54-A5C4-1A2886BC78F3}"/>
              </a:ext>
            </a:extLst>
          </p:cNvPr>
          <p:cNvSpPr txBox="1"/>
          <p:nvPr/>
        </p:nvSpPr>
        <p:spPr>
          <a:xfrm>
            <a:off x="4393869" y="950025"/>
            <a:ext cx="292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985B1C-7668-4BDB-83EA-B6074FA31414}"/>
              </a:ext>
            </a:extLst>
          </p:cNvPr>
          <p:cNvSpPr txBox="1"/>
          <p:nvPr/>
        </p:nvSpPr>
        <p:spPr>
          <a:xfrm>
            <a:off x="2149433" y="2321004"/>
            <a:ext cx="92271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পাহাড়িরা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ন?</a:t>
            </a: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44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401</Words>
  <Application>Microsoft Office PowerPoint</Application>
  <PresentationFormat>Widescreen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80</cp:revision>
  <dcterms:created xsi:type="dcterms:W3CDTF">2020-01-18T02:15:57Z</dcterms:created>
  <dcterms:modified xsi:type="dcterms:W3CDTF">2020-01-28T00:38:46Z</dcterms:modified>
</cp:coreProperties>
</file>