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3" r:id="rId4"/>
    <p:sldId id="265" r:id="rId5"/>
    <p:sldId id="266" r:id="rId6"/>
    <p:sldId id="274" r:id="rId7"/>
    <p:sldId id="276" r:id="rId8"/>
    <p:sldId id="275" r:id="rId9"/>
    <p:sldId id="260" r:id="rId10"/>
    <p:sldId id="295" r:id="rId11"/>
    <p:sldId id="302" r:id="rId12"/>
    <p:sldId id="300" r:id="rId13"/>
    <p:sldId id="271" r:id="rId14"/>
    <p:sldId id="298" r:id="rId15"/>
    <p:sldId id="310" r:id="rId16"/>
    <p:sldId id="304" r:id="rId17"/>
    <p:sldId id="288" r:id="rId18"/>
    <p:sldId id="291" r:id="rId19"/>
    <p:sldId id="292" r:id="rId20"/>
    <p:sldId id="290" r:id="rId21"/>
    <p:sldId id="259" r:id="rId22"/>
  </p:sldIdLst>
  <p:sldSz cx="155448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E"/>
    <a:srgbClr val="FDCEFE"/>
    <a:srgbClr val="FBB5FD"/>
    <a:srgbClr val="FF33CC"/>
    <a:srgbClr val="FA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40" y="72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31B9D-BA91-4965-A333-2BC85976B91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E6AF-5B7E-43DC-8F2C-EDA4A632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43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C92D3-C646-442F-B0F4-33A194080B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1143000"/>
            <a:ext cx="5829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58338-BE1E-4631-91DF-0D2FD59B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761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CA19146F-5DF1-4FD2-837D-54EB7988278C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7F1D9471-0989-4229-9F4C-1EDA179CE8E7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6FD7898F-979B-4EB0-980E-2D8BA202FDFF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8B261025-092C-47C4-B46A-F5A8AAED05A8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5B72232F-8765-44F3-990D-516709ABE078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0DBED8B9-56A1-4721-B750-1B1DB1E0308D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ABCE340B-9627-41E5-A104-15E803F5B3BF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664F5FB-01E4-4D0A-A438-F086D40EAC6C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4BCCCFB-D508-4586-93D2-6277B9BF1A4A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07E9FC8-CA4F-4E72-A0C2-91FC11491879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A18420F5-F922-45C5-ABEB-003F8651CB6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MD. Nazmul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microsoft.com/office/2007/relationships/hdphoto" Target="../media/hdphoto8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2.jp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microsoft.com/office/2007/relationships/hdphoto" Target="../media/hdphoto12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microsoft.com/office/2007/relationships/hdphoto" Target="../media/hdphoto6.wdp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9.png"/><Relationship Id="rId7" Type="http://schemas.microsoft.com/office/2007/relationships/hdphoto" Target="../media/hdphoto13.wd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5" r="50328"/>
          <a:stretch/>
        </p:blipFill>
        <p:spPr>
          <a:xfrm flipH="1">
            <a:off x="2819400" y="304800"/>
            <a:ext cx="9982200" cy="4793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/>
          <a:stretch/>
        </p:blipFill>
        <p:spPr>
          <a:xfrm>
            <a:off x="2819400" y="3657601"/>
            <a:ext cx="99822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2708" l="9924" r="89695">
                        <a14:foregroundMark x1="15649" y1="72396" x2="17939" y2="89063"/>
                        <a14:foregroundMark x1="12977" y1="65104" x2="11832" y2="85417"/>
                        <a14:foregroundMark x1="30916" y1="92708" x2="43130" y2="90104"/>
                        <a14:backgroundMark x1="48092" y1="51563" x2="45802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600" y="1828800"/>
            <a:ext cx="2754984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93" b="89918" l="156" r="93125">
                        <a14:foregroundMark x1="20000" y1="86166" x2="21719" y2="1993"/>
                        <a14:foregroundMark x1="90938" y1="23681" x2="93125" y2="30246"/>
                        <a14:foregroundMark x1="67500" y1="20164" x2="70234" y2="30246"/>
                        <a14:foregroundMark x1="60781" y1="38570" x2="60469" y2="43142"/>
                        <a14:foregroundMark x1="73438" y1="41970" x2="69844" y2="46659"/>
                        <a14:foregroundMark x1="68828" y1="56506" x2="68828" y2="71747"/>
                        <a14:foregroundMark x1="32344" y1="43962" x2="35391" y2="67878"/>
                        <a14:foregroundMark x1="20000" y1="6565" x2="10234" y2="15123"/>
                        <a14:foregroundMark x1="10625" y1="14420" x2="1016" y2="17116"/>
                        <a14:foregroundMark x1="14453" y1="29777" x2="156" y2="31536"/>
                        <a14:backgroundMark x1="40938" y1="27784" x2="39531" y2="65416"/>
                        <a14:backgroundMark x1="78750" y1="12661" x2="70859" y2="0"/>
                        <a14:backgroundMark x1="77266" y1="27315" x2="74766" y2="31536"/>
                        <a14:backgroundMark x1="51719" y1="56272" x2="48281" y2="46424"/>
                        <a14:backgroundMark x1="43594" y1="93200" x2="23750" y2="91676"/>
                        <a14:backgroundMark x1="69531" y1="70692" x2="74609" y2="88628"/>
                        <a14:backgroundMark x1="859" y1="34584" x2="17813" y2="57327"/>
                        <a14:backgroundMark x1="75234" y1="39156" x2="69531" y2="4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62400"/>
            <a:ext cx="3801541" cy="2643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56" b="99229" l="4455" r="49670">
                        <a14:foregroundMark x1="34653" y1="4884" x2="31188" y2="99357"/>
                        <a14:foregroundMark x1="25083" y1="18380" x2="10561" y2="36247"/>
                        <a14:foregroundMark x1="39439" y1="19923" x2="47195" y2="23522"/>
                        <a14:foregroundMark x1="45545" y1="22365" x2="46700" y2="98586"/>
                        <a14:foregroundMark x1="12871" y1="36632" x2="14026" y2="98201"/>
                        <a14:foregroundMark x1="28218" y1="22751" x2="24917" y2="73522"/>
                        <a14:foregroundMark x1="11056" y1="33033" x2="11716" y2="94602"/>
                        <a14:foregroundMark x1="12871" y1="93830" x2="13201" y2="98201"/>
                        <a14:foregroundMark x1="48515" y1="24679" x2="49670" y2="96530"/>
                        <a14:foregroundMark x1="11056" y1="47301" x2="12541" y2="64781"/>
                        <a14:backgroundMark x1="10726" y1="33805" x2="12541" y2="97044"/>
                        <a14:backgroundMark x1="12376" y1="83419" x2="12871" y2="98586"/>
                        <a14:backgroundMark x1="12046" y1="62853" x2="11716" y2="99743"/>
                        <a14:backgroundMark x1="14356" y1="66838" x2="20627" y2="98972"/>
                        <a14:backgroundMark x1="10561" y1="68380" x2="11716" y2="97044"/>
                        <a14:backgroundMark x1="50825" y1="38560" x2="50825" y2="99357"/>
                        <a14:backgroundMark x1="10726" y1="52956" x2="16172" y2="9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84"/>
          <a:stretch/>
        </p:blipFill>
        <p:spPr>
          <a:xfrm flipH="1">
            <a:off x="11125200" y="1828800"/>
            <a:ext cx="2264372" cy="47243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6705600"/>
            <a:ext cx="9067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বাইরের বারান্দার নিচে উঠানে অতিথি বসে থাকায় বামুনঠাকুরকে ডেকে তাকে পেট ভরে খাবার দিতে বলা হল।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1137036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124200" y="6477000"/>
            <a:ext cx="9144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জানতেন, প্রত্যহ খাবার অনেক বেশি হয়; এতে অতিথি আপ্যায়নে কারও আপত্তি হবে না কিন্তু গুরুতর আপত্তি-মালিনীর।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190999" cy="2916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4" b="98113" l="63788" r="85758">
                        <a14:foregroundMark x1="67727" y1="37736" x2="64697" y2="66577"/>
                        <a14:foregroundMark x1="67424" y1="36658" x2="65000" y2="46900"/>
                        <a14:foregroundMark x1="65758" y1="40970" x2="63939" y2="87062"/>
                        <a14:foregroundMark x1="85000" y1="74933" x2="80909" y2="98113"/>
                        <a14:backgroundMark x1="86515" y1="75202" x2="82273" y2="75202"/>
                        <a14:backgroundMark x1="63788" y1="75472" x2="62727" y2="82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6" r="11616"/>
          <a:stretch/>
        </p:blipFill>
        <p:spPr>
          <a:xfrm>
            <a:off x="10591800" y="-228600"/>
            <a:ext cx="2790166" cy="6311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8819"/>
            <a:ext cx="11887200" cy="6184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2708" l="9924" r="89695">
                        <a14:foregroundMark x1="15649" y1="72396" x2="17939" y2="89063"/>
                        <a14:foregroundMark x1="12977" y1="65104" x2="11832" y2="85417"/>
                        <a14:foregroundMark x1="30916" y1="92708" x2="43130" y2="90104"/>
                        <a14:backgroundMark x1="48092" y1="51563" x2="45802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585357"/>
            <a:ext cx="5033186" cy="4038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231" l="62607" r="95737">
                        <a14:foregroundMark x1="84166" y1="39231" x2="82582" y2="26346"/>
                        <a14:foregroundMark x1="83069" y1="28654" x2="74300" y2="27885"/>
                        <a14:foregroundMark x1="89769" y1="66346" x2="85384" y2="99231"/>
                        <a14:backgroundMark x1="72716" y1="50769" x2="75883" y2="32885"/>
                        <a14:backgroundMark x1="73812" y1="29038" x2="76736" y2="26731"/>
                        <a14:backgroundMark x1="83922" y1="40962" x2="83557" y2="37115"/>
                        <a14:backgroundMark x1="81730" y1="26538" x2="84775" y2="28077"/>
                        <a14:backgroundMark x1="83922" y1="37115" x2="82826" y2="25769"/>
                        <a14:backgroundMark x1="83557" y1="38462" x2="87942" y2="38462"/>
                        <a14:backgroundMark x1="83069" y1="39231" x2="86967" y2="37692"/>
                        <a14:backgroundMark x1="76857" y1="42308" x2="76005" y2="3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6"/>
          <a:stretch/>
        </p:blipFill>
        <p:spPr>
          <a:xfrm flipH="1">
            <a:off x="2743200" y="-1105550"/>
            <a:ext cx="3886200" cy="7498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4800" y="6629400"/>
            <a:ext cx="7239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বিকালে অতিথি আগে থেকেই পথের ধারে ধুলোয় বসে থাকে ; বেড়াতে বের হলে সে হয় পথের সঙ্গী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533400"/>
            <a:ext cx="2743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6477000"/>
            <a:ext cx="8382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 বা বাড়ির আশে পাশের মানবেতর প্রাণিটির সাথে তুমি কেমন আচরণ করবে পাঁচটি বাক্যে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1"/>
            <a:ext cx="7028942" cy="617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231" l="62607" r="95737">
                        <a14:foregroundMark x1="84166" y1="39231" x2="82582" y2="26346"/>
                        <a14:foregroundMark x1="83069" y1="28654" x2="74300" y2="27885"/>
                        <a14:foregroundMark x1="89769" y1="66346" x2="85384" y2="99231"/>
                        <a14:backgroundMark x1="72716" y1="50769" x2="75883" y2="32885"/>
                        <a14:backgroundMark x1="73812" y1="29038" x2="76736" y2="26731"/>
                        <a14:backgroundMark x1="83922" y1="40962" x2="83557" y2="37115"/>
                        <a14:backgroundMark x1="81730" y1="26538" x2="84775" y2="28077"/>
                        <a14:backgroundMark x1="83922" y1="37115" x2="82826" y2="25769"/>
                        <a14:backgroundMark x1="83557" y1="38462" x2="87942" y2="38462"/>
                        <a14:backgroundMark x1="83069" y1="39231" x2="86967" y2="37692"/>
                        <a14:backgroundMark x1="76857" y1="42308" x2="76005" y2="3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6"/>
          <a:stretch/>
        </p:blipFill>
        <p:spPr>
          <a:xfrm flipH="1">
            <a:off x="1981200" y="533400"/>
            <a:ext cx="3429000" cy="59463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00400" y="6705600"/>
            <a:ext cx="9144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 বেলা জানালার মধ্য দিয়ে আকাশের পানে চেয়ে অন্যমনস্ক লেখক হঠাৎ সিঁড়ির উপর কুকুরের ছায়া দেখতে পেলেন।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/>
          <a:stretch/>
        </p:blipFill>
        <p:spPr>
          <a:xfrm>
            <a:off x="8458200" y="304800"/>
            <a:ext cx="54864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563" y1="80037" x2="16375" y2="88379"/>
                        <a14:foregroundMark x1="22938" y1="85286" x2="24500" y2="89597"/>
                        <a14:foregroundMark x1="48688" y1="80037" x2="48063" y2="87067"/>
                        <a14:foregroundMark x1="52063" y1="80787" x2="53625" y2="86129"/>
                        <a14:foregroundMark x1="68239" y1="36033" x2="69602" y2="43636"/>
                        <a14:foregroundMark x1="68973" y1="36529" x2="69602" y2="45289"/>
                        <a14:backgroundMark x1="60313" y1="21462" x2="33563" y2="26804"/>
                        <a14:backgroundMark x1="23625" y1="21462" x2="27313" y2="26523"/>
                        <a14:backgroundMark x1="30375" y1="54545" x2="28688" y2="57545"/>
                        <a14:backgroundMark x1="20335" y1="65785" x2="1771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9600" y="1371600"/>
            <a:ext cx="2631347" cy="20562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00200" y="6400800"/>
            <a:ext cx="12115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চাকরেরা সব ঘুমিয়েছে আর এ সুযোগে অতিথি ঘরের সামনে এসে হাজির। ভিজেভিজে চোখে নালিশকারী অতিথি চাকরদের দোর খোলার শব্দেই ছুটে পালাল।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7"/>
          <a:stretch/>
        </p:blipFill>
        <p:spPr>
          <a:xfrm>
            <a:off x="9067799" y="533400"/>
            <a:ext cx="4555435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231" l="62607" r="95737">
                        <a14:foregroundMark x1="84166" y1="39231" x2="82582" y2="26346"/>
                        <a14:foregroundMark x1="83069" y1="28654" x2="74300" y2="27885"/>
                        <a14:foregroundMark x1="89769" y1="66346" x2="85384" y2="99231"/>
                        <a14:backgroundMark x1="72716" y1="50769" x2="75883" y2="32885"/>
                        <a14:backgroundMark x1="73812" y1="29038" x2="76736" y2="26731"/>
                        <a14:backgroundMark x1="83922" y1="40962" x2="83557" y2="37115"/>
                        <a14:backgroundMark x1="81730" y1="26538" x2="84775" y2="28077"/>
                        <a14:backgroundMark x1="83922" y1="37115" x2="82826" y2="25769"/>
                        <a14:backgroundMark x1="83557" y1="38462" x2="87942" y2="38462"/>
                        <a14:backgroundMark x1="83069" y1="39231" x2="86967" y2="37692"/>
                        <a14:backgroundMark x1="76857" y1="42308" x2="76005" y2="3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6"/>
          <a:stretch/>
        </p:blipFill>
        <p:spPr>
          <a:xfrm>
            <a:off x="10744200" y="457200"/>
            <a:ext cx="3931895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1"/>
          <a:stretch/>
        </p:blipFill>
        <p:spPr>
          <a:xfrm>
            <a:off x="1580144" y="533400"/>
            <a:ext cx="7563856" cy="5492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9653" l="10000" r="90000">
                        <a14:foregroundMark x1="54300" y1="11806" x2="45100" y2="6250"/>
                        <a14:foregroundMark x1="45100" y1="87500" x2="44100" y2="99653"/>
                        <a14:backgroundMark x1="45600" y1="3125" x2="60100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200" y="2209800"/>
            <a:ext cx="5230487" cy="3678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5563" y1="80037" x2="16375" y2="88379"/>
                        <a14:foregroundMark x1="22938" y1="85286" x2="24500" y2="89597"/>
                        <a14:foregroundMark x1="48688" y1="80037" x2="48063" y2="87067"/>
                        <a14:foregroundMark x1="52063" y1="80787" x2="53625" y2="86129"/>
                        <a14:foregroundMark x1="68239" y1="36033" x2="69602" y2="43636"/>
                        <a14:foregroundMark x1="68973" y1="36529" x2="69602" y2="45289"/>
                        <a14:backgroundMark x1="60313" y1="21462" x2="33563" y2="26804"/>
                        <a14:backgroundMark x1="23625" y1="21462" x2="27313" y2="26523"/>
                        <a14:backgroundMark x1="30375" y1="54545" x2="28688" y2="57545"/>
                        <a14:backgroundMark x1="20335" y1="65785" x2="1771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62200"/>
            <a:ext cx="3993243" cy="28426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3810000" cy="2543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563" y1="80037" x2="16375" y2="88379"/>
                        <a14:foregroundMark x1="22938" y1="85286" x2="24500" y2="89597"/>
                        <a14:foregroundMark x1="48688" y1="80037" x2="48063" y2="87067"/>
                        <a14:foregroundMark x1="52063" y1="80787" x2="53625" y2="86129"/>
                        <a14:foregroundMark x1="68239" y1="36033" x2="69602" y2="43636"/>
                        <a14:foregroundMark x1="68973" y1="36529" x2="69602" y2="45289"/>
                        <a14:backgroundMark x1="60313" y1="21462" x2="33563" y2="26804"/>
                        <a14:backgroundMark x1="23625" y1="21462" x2="27313" y2="26523"/>
                        <a14:backgroundMark x1="30375" y1="54545" x2="28688" y2="57545"/>
                        <a14:backgroundMark x1="20335" y1="65785" x2="1771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53000"/>
            <a:ext cx="4724400" cy="26018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81600"/>
            <a:ext cx="4114800" cy="2316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5" b="95730" l="200" r="99400">
                        <a14:foregroundMark x1="34600" y1="63345" x2="200" y2="95730"/>
                        <a14:foregroundMark x1="65800" y1="38078" x2="99400" y2="43772"/>
                        <a14:foregroundMark x1="31800" y1="28114" x2="23600" y2="28826"/>
                        <a14:foregroundMark x1="61400" y1="13523" x2="75000" y2="3915"/>
                        <a14:foregroundMark x1="67600" y1="6762" x2="10600" y2="21708"/>
                        <a14:foregroundMark x1="10000" y1="26335" x2="12400" y2="55872"/>
                        <a14:backgroundMark x1="11400" y1="22420" x2="73200" y2="2135"/>
                        <a14:backgroundMark x1="53200" y1="11032" x2="33400" y2="18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57800"/>
            <a:ext cx="3810000" cy="23678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4073852" cy="2441062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638800" y="5029200"/>
            <a:ext cx="4191000" cy="2667000"/>
          </a:xfrm>
          <a:prstGeom prst="roundRect">
            <a:avLst/>
          </a:prstGeom>
          <a:solidFill>
            <a:srgbClr val="FCC0E2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দেওঘর থেকে বিদায়ের বেলা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157E-6 5E-6 L -0.40196 -0.57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8" y="-28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078E-7 2.03704E-6 L 1.96078E-7 -0.583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078E-6 -4.62963E-6 L 0.35784 -0.575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2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078E-6 -3.20988E-6 L 0.35294 -0.014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7" y="-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641E-6 -6.79012E-7 L -0.35161 -0.00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6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379734"/>
            <a:ext cx="304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7696200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32766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মানবেতর প্রাণির প্রতি তুমি কিভাবে সহানুভূতিশীল হবে দলে আলোচনা করে পাঁচটি বাক্য লেখ।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6868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কুকুরটির আতিথ্যে কার ঘোরতর আপত্তি ছিল?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মালির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বামুনঠাকুরের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মালিনীর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চাকরদের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3276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9916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লেখককে ট্রেনে তুলে দিতে যাওয়া সবার মধ্যে বকশিশ পেল না কে?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অতিথি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কুলি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মালিনী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বামুনঠাকুর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" y="5562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লেখক বাড়ি ফিরে যাবার আগ্রহ খুঁজে পেলেন না, কারণ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258242"/>
            <a:ext cx="5943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অতিথির কথা মনে হতে লাগল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024" y="2893093"/>
            <a:ext cx="59563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মানবেতর প্রাণিটি লোহার গেট বন্ধ দেখবে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657600"/>
            <a:ext cx="5943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অসহায় জীবটি লুকিয়ে লেখককে খুঁজবে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343400"/>
            <a:ext cx="76200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800" y="6781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9487"/>
            <a:ext cx="2204259" cy="2547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 Diagonal Corner Rectangle 7"/>
          <p:cNvSpPr/>
          <p:nvPr/>
        </p:nvSpPr>
        <p:spPr>
          <a:xfrm>
            <a:off x="8077200" y="33048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3505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অষ্টম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গদ্য        :   অতিথির স্মৃতি পাঠ-২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674318" y="3381040"/>
            <a:ext cx="5793282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36576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Miriam" pitchFamily="34" charset="-79"/>
              </a:rPr>
              <a:t>মোঃ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Miriam" pitchFamily="34" charset="-79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Miriam" pitchFamily="34" charset="-79"/>
              </a:rPr>
              <a:t>নাজমুল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Miriam" pitchFamily="34" charset="-79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Miriam" pitchFamily="34" charset="-79"/>
              </a:rPr>
              <a:t>হাসান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nazmulgazi75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304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500" y="6220162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Lakhpur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Women </a:t>
            </a:r>
            <a:r>
              <a:rPr lang="en-US" sz="36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akhil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adrasha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Shibpur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orsingdi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57200"/>
            <a:ext cx="2008312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304800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371600" y="6400800"/>
            <a:ext cx="128778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‘প্রভুভক্ত প্রাণি কুকুর’-বিষয়ে দশ লাইনের একটি অনুচ্ছেদ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8848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5791200" y="1066800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 bwMode="auto">
          <a:xfrm>
            <a:off x="3276600" y="3352800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495800"/>
            <a:ext cx="9289032" cy="2800767"/>
          </a:xfrm>
          <a:prstGeom prst="rect">
            <a:avLst/>
          </a:prstGeom>
          <a:solidFill>
            <a:srgbClr val="FDE2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304800"/>
            <a:ext cx="5029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300" y="288908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886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 কুকুর দরজার পাশে বসে আছে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315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প্রাণিটি উৎফুল্ল মনে বল খেলছে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7391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জীবটি স্মৃতিমূলক চাহনিতে তাকিয়ে আছে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0292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572001"/>
            <a:ext cx="50292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19200"/>
            <a:ext cx="5048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239000" y="3886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মানবেতর পশুটিকে আদর করা হচ্ছে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>
          <a:xfrm>
            <a:off x="7086600" y="4572000"/>
            <a:ext cx="5105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3" grpId="0"/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1595" y="-33867"/>
            <a:ext cx="4166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অতিথির স্মৃতি</a:t>
            </a:r>
            <a:endParaRPr lang="en-US" sz="72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10896600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8382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শরৎচন্দ্র চট্টোপাধ্যায়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অংশ)</a:t>
            </a:r>
            <a:endParaRPr lang="en-US" sz="3600" b="1" cap="none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5334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733800"/>
            <a:ext cx="120523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(পরদিন সকালে বাইরে এসেই 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 দেখবে আমার ঘরটা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74320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410200"/>
            <a:ext cx="11963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মানবেতর প্রাণির প্রতি মানুষের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সহানুভূতিশীল হওয়ার প্রয়োজনীয়তা ব্যাখ্যা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করতে পারবে।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029" y="6781800"/>
            <a:ext cx="11963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সহানুভূতিশীল মানুষের প্রতি জীবজন্তুর প্রতিদান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43000" y="1600200"/>
            <a:ext cx="3276600" cy="10668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নেমন্তন্ন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1828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দাওয়াত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43000" y="3810000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মর্যাদা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5400" y="419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সম্মান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43000" y="6019800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দরদ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5400" y="6477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স্নেহ, মমতা, আদর, ভালবাসা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9"/>
          <a:stretch/>
        </p:blipFill>
        <p:spPr>
          <a:xfrm>
            <a:off x="4648200" y="1219199"/>
            <a:ext cx="4038600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4286" l="9020" r="90000">
                        <a14:foregroundMark x1="53922" y1="16190" x2="88039" y2="63810"/>
                        <a14:foregroundMark x1="85882" y1="79048" x2="44118" y2="94286"/>
                        <a14:foregroundMark x1="58824" y1="29048" x2="9020" y2="42381"/>
                        <a14:foregroundMark x1="11176" y1="57619" x2="16471" y2="94286"/>
                        <a14:foregroundMark x1="76078" y1="53333" x2="76078" y2="90000"/>
                        <a14:foregroundMark x1="44118" y1="55238" x2="45294" y2="90000"/>
                        <a14:foregroundMark x1="80392" y1="61905" x2="80000" y2="9524"/>
                        <a14:foregroundMark x1="73529" y1="70476" x2="53922" y2="5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124200" cy="781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715000"/>
            <a:ext cx="4038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563" y1="80037" x2="16375" y2="88379"/>
                        <a14:foregroundMark x1="22938" y1="85286" x2="24500" y2="89597"/>
                        <a14:foregroundMark x1="48688" y1="80037" x2="48063" y2="87067"/>
                        <a14:foregroundMark x1="52063" y1="80787" x2="53625" y2="86129"/>
                        <a14:foregroundMark x1="68239" y1="36033" x2="69602" y2="43636"/>
                        <a14:foregroundMark x1="68973" y1="36529" x2="69602" y2="45289"/>
                        <a14:backgroundMark x1="60313" y1="21462" x2="33563" y2="26804"/>
                        <a14:backgroundMark x1="23625" y1="21462" x2="27313" y2="26523"/>
                        <a14:backgroundMark x1="30375" y1="54545" x2="28688" y2="57545"/>
                        <a14:backgroundMark x1="20335" y1="65785" x2="1771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71800"/>
            <a:ext cx="5257800" cy="289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21111" y1="57977" x2="33333" y2="59533"/>
                        <a14:backgroundMark x1="19778" y1="56420" x2="27111" y2="49805"/>
                        <a14:backgroundMark x1="32000" y1="58755" x2="27111" y2="72374"/>
                        <a14:backgroundMark x1="19778" y1="60311" x2="19778" y2="71595"/>
                        <a14:backgroundMark x1="39333" y1="43580" x2="28000" y2="32685"/>
                        <a14:backgroundMark x1="28000" y1="32685" x2="17556" y2="30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4936692" cy="28194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286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43000" y="1600200"/>
            <a:ext cx="3276600" cy="10668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চেঁচেপুঁচে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পাত্রে কোনো কিছু না রেখে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43000" y="3886200"/>
            <a:ext cx="3276600" cy="990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বকশিশ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4114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পুরস্কার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43000" y="6019800"/>
            <a:ext cx="3276600" cy="12192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9200" y="6248400"/>
            <a:ext cx="5562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বেতনের বিনিময়ে বাগানের কাজে নিযুক্ত ব্যক্তি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2133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219200"/>
            <a:ext cx="18288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799"/>
            <a:ext cx="3886200" cy="213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638800"/>
            <a:ext cx="3886200" cy="233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43600"/>
            <a:ext cx="1905000" cy="28575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3048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571565"/>
            <a:ext cx="10896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দোর, মালিনী, ঝাপসা, উপবাস শব্দগুলো দিয়ে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করে বাক্য তৈরি কর।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8458200" cy="478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/>
          <a:stretch/>
        </p:blipFill>
        <p:spPr>
          <a:xfrm>
            <a:off x="2286000" y="304800"/>
            <a:ext cx="110490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563" y1="80037" x2="16375" y2="88379"/>
                        <a14:foregroundMark x1="22938" y1="85286" x2="24500" y2="89597"/>
                        <a14:foregroundMark x1="48688" y1="80037" x2="48063" y2="87067"/>
                        <a14:foregroundMark x1="52063" y1="80787" x2="53625" y2="86129"/>
                        <a14:foregroundMark x1="68239" y1="36033" x2="69602" y2="43636"/>
                        <a14:foregroundMark x1="68973" y1="36529" x2="69602" y2="45289"/>
                        <a14:backgroundMark x1="60313" y1="21462" x2="33563" y2="26804"/>
                        <a14:backgroundMark x1="23625" y1="21462" x2="27313" y2="26523"/>
                        <a14:backgroundMark x1="30375" y1="54545" x2="28688" y2="57545"/>
                        <a14:backgroundMark x1="20335" y1="65785" x2="17715" y2="8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399" y="3505200"/>
            <a:ext cx="4763730" cy="289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231" l="62607" r="95737">
                        <a14:foregroundMark x1="84166" y1="39231" x2="82582" y2="26346"/>
                        <a14:foregroundMark x1="83069" y1="28654" x2="74300" y2="27885"/>
                        <a14:foregroundMark x1="89769" y1="66346" x2="85384" y2="99231"/>
                        <a14:backgroundMark x1="72716" y1="50769" x2="75883" y2="32885"/>
                        <a14:backgroundMark x1="73812" y1="29038" x2="76736" y2="26731"/>
                        <a14:backgroundMark x1="83922" y1="40962" x2="83557" y2="37115"/>
                        <a14:backgroundMark x1="81730" y1="26538" x2="84775" y2="28077"/>
                        <a14:backgroundMark x1="83922" y1="37115" x2="82826" y2="25769"/>
                        <a14:backgroundMark x1="83557" y1="38462" x2="87942" y2="38462"/>
                        <a14:backgroundMark x1="83069" y1="39231" x2="86967" y2="37692"/>
                        <a14:backgroundMark x1="76857" y1="42308" x2="76005" y2="3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6"/>
          <a:stretch/>
        </p:blipFill>
        <p:spPr>
          <a:xfrm flipH="1">
            <a:off x="4724400" y="-685800"/>
            <a:ext cx="3886200" cy="74989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33600" y="6934200"/>
            <a:ext cx="11430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সকালে গেইটের বাইরে গতকালকের নেমন্তন্ন করা অতিথির সাথে লেখকের কথোপকথন। প্রত্যুত্তরে অতিথি ঘন ঘন ল্যাজ নেড়ে প্রশ্নের জবাব দেয়া নেয়া করছিল।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Nazmul Hasan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10428</TotalTime>
  <Words>706</Words>
  <Application>Microsoft Office PowerPoint</Application>
  <PresentationFormat>Custom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Miriam</vt:lpstr>
      <vt:lpstr>MS Reference Specialty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User</cp:lastModifiedBy>
  <cp:revision>259</cp:revision>
  <dcterms:created xsi:type="dcterms:W3CDTF">2006-08-16T00:00:00Z</dcterms:created>
  <dcterms:modified xsi:type="dcterms:W3CDTF">2020-01-28T15:50:19Z</dcterms:modified>
</cp:coreProperties>
</file>