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2" r:id="rId7"/>
    <p:sldId id="280" r:id="rId8"/>
    <p:sldId id="273" r:id="rId9"/>
    <p:sldId id="276" r:id="rId10"/>
    <p:sldId id="278" r:id="rId11"/>
    <p:sldId id="261" r:id="rId12"/>
    <p:sldId id="262" r:id="rId13"/>
    <p:sldId id="263" r:id="rId14"/>
    <p:sldId id="274" r:id="rId15"/>
    <p:sldId id="27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7FF9"/>
    <a:srgbClr val="008000"/>
    <a:srgbClr val="E21EC6"/>
    <a:srgbClr val="B54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434" autoAdjust="0"/>
  </p:normalViewPr>
  <p:slideViewPr>
    <p:cSldViewPr>
      <p:cViewPr varScale="1">
        <p:scale>
          <a:sx n="70" d="100"/>
          <a:sy n="70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9FC8F-796A-4275-91E2-A1AA569E4D66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1A4D4-09AD-42FE-BA81-2EC08AB793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57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1A4D4-09AD-42FE-BA81-2EC08AB793A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1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3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3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8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4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9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19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6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16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3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8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2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RNy2i75tCc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257800"/>
            <a:ext cx="8229600" cy="1582003"/>
          </a:xfrm>
          <a:ln w="762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13800" b="1" dirty="0" smtClean="0">
                <a:solidFill>
                  <a:srgbClr val="FF0000"/>
                </a:solidFill>
              </a:rPr>
              <a:t>W</a:t>
            </a:r>
            <a:r>
              <a:rPr lang="en-US" sz="13800" b="1" dirty="0" smtClean="0">
                <a:solidFill>
                  <a:schemeClr val="accent3"/>
                </a:solidFill>
              </a:rPr>
              <a:t>E</a:t>
            </a:r>
            <a:r>
              <a:rPr lang="en-US" sz="13800" b="1" dirty="0" smtClean="0">
                <a:solidFill>
                  <a:srgbClr val="FFFF00"/>
                </a:solidFill>
              </a:rPr>
              <a:t>L</a:t>
            </a:r>
            <a:r>
              <a:rPr lang="en-US" sz="13800" b="1" dirty="0" smtClean="0">
                <a:solidFill>
                  <a:srgbClr val="008000"/>
                </a:solidFill>
              </a:rPr>
              <a:t>C</a:t>
            </a:r>
            <a:r>
              <a:rPr lang="en-US" sz="13800" b="1" dirty="0" smtClean="0">
                <a:solidFill>
                  <a:srgbClr val="00B0F0"/>
                </a:solidFill>
              </a:rPr>
              <a:t>O</a:t>
            </a:r>
            <a:r>
              <a:rPr lang="en-US" sz="13800" b="1" dirty="0" smtClean="0">
                <a:solidFill>
                  <a:srgbClr val="002060"/>
                </a:solidFill>
              </a:rPr>
              <a:t>M</a:t>
            </a:r>
            <a:r>
              <a:rPr lang="en-US" sz="13800" b="1" dirty="0" smtClean="0">
                <a:solidFill>
                  <a:srgbClr val="7030A0"/>
                </a:solidFill>
              </a:rPr>
              <a:t>E</a:t>
            </a:r>
            <a:endParaRPr lang="en-US" sz="13800" b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19017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85800" y="228600"/>
            <a:ext cx="8001000" cy="4495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Listen A Audio Clip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958305"/>
              </p:ext>
            </p:extLst>
          </p:nvPr>
        </p:nvGraphicFramePr>
        <p:xfrm>
          <a:off x="4103688" y="3209925"/>
          <a:ext cx="9366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ackager Shell Object" showAsIcon="1" r:id="rId3" imgW="936360" imgH="437760" progId="Package">
                  <p:embed/>
                </p:oleObj>
              </mc:Choice>
              <mc:Fallback>
                <p:oleObj name="Packager Shell Object" showAsIcon="1" r:id="rId3" imgW="93636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03688" y="3209925"/>
                        <a:ext cx="936625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0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4953000"/>
            <a:ext cx="8229600" cy="1143000"/>
          </a:xfrm>
          <a:solidFill>
            <a:schemeClr val="accent2">
              <a:lumMod val="40000"/>
              <a:lumOff val="60000"/>
            </a:schemeClr>
          </a:solidFill>
          <a:ln w="28575">
            <a:solidFill>
              <a:srgbClr val="00B050"/>
            </a:solidFill>
          </a:ln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Rainbow, rainbow,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82" y="-37531"/>
            <a:ext cx="9176982" cy="4705396"/>
          </a:xfrm>
        </p:spPr>
      </p:pic>
    </p:spTree>
    <p:extLst>
      <p:ext uri="{BB962C8B-B14F-4D97-AF65-F5344CB8AC3E}">
        <p14:creationId xmlns:p14="http://schemas.microsoft.com/office/powerpoint/2010/main" val="233008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6" y="152400"/>
            <a:ext cx="7970096" cy="5105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5410200"/>
            <a:ext cx="6324600" cy="110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see you!  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4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ck Arc 1"/>
          <p:cNvSpPr/>
          <p:nvPr/>
        </p:nvSpPr>
        <p:spPr>
          <a:xfrm>
            <a:off x="395785" y="425355"/>
            <a:ext cx="8229600" cy="6997890"/>
          </a:xfrm>
          <a:prstGeom prst="blockArc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Block Arc 2"/>
          <p:cNvSpPr/>
          <p:nvPr/>
        </p:nvSpPr>
        <p:spPr>
          <a:xfrm>
            <a:off x="1638299" y="1409700"/>
            <a:ext cx="5715001" cy="5029200"/>
          </a:xfrm>
          <a:prstGeom prst="blockArc">
            <a:avLst>
              <a:gd name="adj1" fmla="val 10865982"/>
              <a:gd name="adj2" fmla="val 0"/>
              <a:gd name="adj3" fmla="val 25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420" y="5334000"/>
            <a:ext cx="6760760" cy="12003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Red</a:t>
            </a:r>
            <a:r>
              <a:rPr lang="en-US" sz="7200" b="1" dirty="0" smtClean="0"/>
              <a:t> </a:t>
            </a:r>
            <a:r>
              <a:rPr lang="en-US" sz="7200" dirty="0" smtClean="0"/>
              <a:t>and</a:t>
            </a:r>
            <a:r>
              <a:rPr lang="en-US" sz="7200" b="1" dirty="0" smtClean="0"/>
              <a:t> </a:t>
            </a:r>
            <a:r>
              <a:rPr lang="en-US" sz="7200" b="1" dirty="0" smtClean="0">
                <a:solidFill>
                  <a:schemeClr val="accent6"/>
                </a:solidFill>
              </a:rPr>
              <a:t>orange</a:t>
            </a:r>
            <a:r>
              <a:rPr lang="en-US" sz="7200" b="1" dirty="0" smtClean="0"/>
              <a:t>,</a:t>
            </a: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99884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971550" y="1295400"/>
            <a:ext cx="7200900" cy="7429500"/>
          </a:xfrm>
          <a:prstGeom prst="blockArc">
            <a:avLst>
              <a:gd name="adj1" fmla="val 11567157"/>
              <a:gd name="adj2" fmla="val 20831510"/>
              <a:gd name="adj3" fmla="val 1023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/>
          <p:cNvSpPr/>
          <p:nvPr/>
        </p:nvSpPr>
        <p:spPr>
          <a:xfrm>
            <a:off x="1564781" y="1981200"/>
            <a:ext cx="6248401" cy="6400800"/>
          </a:xfrm>
          <a:prstGeom prst="blockArc">
            <a:avLst>
              <a:gd name="adj1" fmla="val 11766650"/>
              <a:gd name="adj2" fmla="val 20640405"/>
              <a:gd name="adj3" fmla="val 1525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2364616" y="2590800"/>
            <a:ext cx="4419601" cy="4533900"/>
          </a:xfrm>
          <a:prstGeom prst="blockArc">
            <a:avLst>
              <a:gd name="adj1" fmla="val 11295654"/>
              <a:gd name="adj2" fmla="val 21122759"/>
              <a:gd name="adj3" fmla="val 1382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399" y="5000491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Yellow</a:t>
            </a:r>
            <a:r>
              <a:rPr lang="en-US" sz="4400" b="1" dirty="0" smtClean="0"/>
              <a:t>, </a:t>
            </a:r>
            <a:r>
              <a:rPr lang="en-US" sz="4400" b="1" dirty="0" smtClean="0">
                <a:solidFill>
                  <a:srgbClr val="00B050"/>
                </a:solidFill>
              </a:rPr>
              <a:t>green</a:t>
            </a:r>
            <a:r>
              <a:rPr lang="en-US" sz="4400" b="1" dirty="0" smtClean="0"/>
              <a:t> and</a:t>
            </a:r>
            <a:r>
              <a:rPr lang="en-US" sz="4400" b="1" dirty="0" smtClean="0">
                <a:solidFill>
                  <a:srgbClr val="0070C0"/>
                </a:solidFill>
              </a:rPr>
              <a:t> blue</a:t>
            </a:r>
            <a:r>
              <a:rPr lang="en-US" sz="4400" b="1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8085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/>
          <p:cNvSpPr/>
          <p:nvPr/>
        </p:nvSpPr>
        <p:spPr>
          <a:xfrm>
            <a:off x="1752600" y="685800"/>
            <a:ext cx="5257799" cy="5067300"/>
          </a:xfrm>
          <a:prstGeom prst="blockArc">
            <a:avLst>
              <a:gd name="adj1" fmla="val 11295653"/>
              <a:gd name="adj2" fmla="val 21122759"/>
              <a:gd name="adj3" fmla="val 13824"/>
            </a:avLst>
          </a:prstGeom>
          <a:solidFill>
            <a:srgbClr val="887F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>
            <a:off x="2438400" y="1371600"/>
            <a:ext cx="3886200" cy="3429000"/>
          </a:xfrm>
          <a:prstGeom prst="blockArc">
            <a:avLst>
              <a:gd name="adj1" fmla="val 11078517"/>
              <a:gd name="adj2" fmla="val 21403588"/>
              <a:gd name="adj3" fmla="val 19474"/>
            </a:avLst>
          </a:prstGeom>
          <a:solidFill>
            <a:srgbClr val="E21E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810000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Indigo</a:t>
            </a:r>
            <a:r>
              <a:rPr lang="en-US" sz="4400" b="1" dirty="0" smtClean="0"/>
              <a:t> and </a:t>
            </a:r>
            <a:r>
              <a:rPr lang="en-US" sz="4400" b="1" dirty="0" smtClean="0">
                <a:solidFill>
                  <a:srgbClr val="7030A0"/>
                </a:solidFill>
              </a:rPr>
              <a:t>violet</a:t>
            </a:r>
            <a:r>
              <a:rPr lang="en-US" sz="4400" b="1" dirty="0" smtClean="0"/>
              <a:t>, too!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624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9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8000"/>
                    </a14:imgEffect>
                  </a14:imgLayer>
                </a14:imgProps>
              </a:ext>
            </a:extLst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4038600"/>
            <a:ext cx="7467600" cy="110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Teacher`s recitation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57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52400"/>
            <a:ext cx="6400800" cy="1200329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Pair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4" y="1352729"/>
            <a:ext cx="9144000" cy="505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4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762000"/>
            <a:ext cx="5410200" cy="1107996"/>
          </a:xfrm>
          <a:prstGeom prst="rect">
            <a:avLst/>
          </a:prstGeom>
          <a:solidFill>
            <a:schemeClr val="bg2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Group work</a:t>
            </a:r>
            <a:endParaRPr lang="en-US" sz="6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3574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9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4" b="34433"/>
          <a:stretch/>
        </p:blipFill>
        <p:spPr>
          <a:xfrm>
            <a:off x="-18197" y="1340116"/>
            <a:ext cx="9067800" cy="55178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6400" y="152400"/>
            <a:ext cx="5715000" cy="1107996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 smtClean="0"/>
              <a:t>Let’s Review</a:t>
            </a:r>
            <a:endParaRPr lang="en-US" sz="6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257300" y="1453093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Rainbow, rainbow,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9103" y="2362199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I see you!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9103" y="3376713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Red</a:t>
            </a:r>
            <a:r>
              <a:rPr lang="en-US" sz="4400" b="1" dirty="0" smtClean="0"/>
              <a:t> and </a:t>
            </a:r>
            <a:r>
              <a:rPr lang="en-US" sz="4400" b="1" dirty="0" smtClean="0">
                <a:solidFill>
                  <a:srgbClr val="FFC000"/>
                </a:solidFill>
              </a:rPr>
              <a:t>orange</a:t>
            </a:r>
            <a:r>
              <a:rPr lang="en-US" sz="4400" b="1" dirty="0" smtClean="0"/>
              <a:t>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7300" y="4357061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Yellow</a:t>
            </a:r>
            <a:r>
              <a:rPr lang="en-US" sz="4400" b="1" dirty="0" smtClean="0"/>
              <a:t>, </a:t>
            </a:r>
            <a:r>
              <a:rPr lang="en-US" sz="4400" b="1" dirty="0" smtClean="0">
                <a:solidFill>
                  <a:srgbClr val="00B050"/>
                </a:solidFill>
              </a:rPr>
              <a:t>green</a:t>
            </a:r>
            <a:r>
              <a:rPr lang="en-US" sz="4400" b="1" dirty="0" smtClean="0"/>
              <a:t> and</a:t>
            </a:r>
            <a:r>
              <a:rPr lang="en-US" sz="4400" b="1" dirty="0" smtClean="0">
                <a:solidFill>
                  <a:srgbClr val="0070C0"/>
                </a:solidFill>
              </a:rPr>
              <a:t> blue</a:t>
            </a:r>
            <a:r>
              <a:rPr lang="en-US" sz="4400" b="1" dirty="0" smtClean="0"/>
              <a:t>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046" y="5334000"/>
            <a:ext cx="6553200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</a:rPr>
              <a:t>Indigo</a:t>
            </a:r>
            <a:r>
              <a:rPr lang="en-US" sz="4400" b="1" dirty="0" smtClean="0"/>
              <a:t> and </a:t>
            </a:r>
            <a:r>
              <a:rPr lang="en-US" sz="4400" b="1" dirty="0" smtClean="0">
                <a:solidFill>
                  <a:srgbClr val="7030A0"/>
                </a:solidFill>
              </a:rPr>
              <a:t>violet</a:t>
            </a:r>
            <a:r>
              <a:rPr lang="en-US" sz="4400" b="1" dirty="0" smtClean="0"/>
              <a:t>, too!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11681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770" y="685800"/>
            <a:ext cx="8153400" cy="132343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C00000"/>
                </a:solidFill>
              </a:rPr>
              <a:t>Group Identity</a:t>
            </a:r>
            <a:endParaRPr lang="en-US" sz="80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13602"/>
            <a:ext cx="9144000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Group’s Name: </a:t>
            </a:r>
            <a:r>
              <a:rPr lang="en-US" sz="6000" dirty="0" smtClean="0">
                <a:solidFill>
                  <a:srgbClr val="002060"/>
                </a:solidFill>
              </a:rPr>
              <a:t>B (Rhyme)</a:t>
            </a:r>
          </a:p>
          <a:p>
            <a:pPr algn="ctr"/>
            <a:r>
              <a:rPr lang="en-US" sz="6000" b="1" dirty="0" smtClean="0">
                <a:solidFill>
                  <a:srgbClr val="92D050"/>
                </a:solidFill>
              </a:rPr>
              <a:t>Members Name:</a:t>
            </a:r>
          </a:p>
          <a:p>
            <a:pPr algn="ctr"/>
            <a:r>
              <a:rPr lang="en-US" sz="6000" b="1" dirty="0" err="1" smtClean="0">
                <a:solidFill>
                  <a:srgbClr val="00B0F0"/>
                </a:solidFill>
              </a:rPr>
              <a:t>Mostafa</a:t>
            </a:r>
            <a:r>
              <a:rPr lang="en-US" sz="6000" b="1" dirty="0" smtClean="0">
                <a:solidFill>
                  <a:srgbClr val="00B0F0"/>
                </a:solidFill>
              </a:rPr>
              <a:t> Kamal</a:t>
            </a:r>
          </a:p>
          <a:p>
            <a:pPr algn="ctr"/>
            <a:r>
              <a:rPr lang="en-US" sz="6000" b="1" dirty="0" err="1" smtClean="0">
                <a:solidFill>
                  <a:srgbClr val="002060"/>
                </a:solidFill>
              </a:rPr>
              <a:t>Mashkura</a:t>
            </a:r>
            <a:r>
              <a:rPr lang="en-US" sz="6000" b="1" dirty="0" smtClean="0">
                <a:solidFill>
                  <a:srgbClr val="002060"/>
                </a:solidFill>
              </a:rPr>
              <a:t>, </a:t>
            </a:r>
            <a:r>
              <a:rPr lang="en-US" sz="6000" b="1" dirty="0" err="1" smtClean="0">
                <a:solidFill>
                  <a:srgbClr val="002060"/>
                </a:solidFill>
              </a:rPr>
              <a:t>Lakkhi</a:t>
            </a:r>
            <a:r>
              <a:rPr lang="en-US" sz="6000" b="1" dirty="0" smtClean="0">
                <a:solidFill>
                  <a:srgbClr val="002060"/>
                </a:solidFill>
              </a:rPr>
              <a:t>, </a:t>
            </a:r>
            <a:r>
              <a:rPr lang="en-US" sz="6000" b="1" dirty="0" err="1" smtClean="0">
                <a:solidFill>
                  <a:srgbClr val="002060"/>
                </a:solidFill>
              </a:rPr>
              <a:t>Sayed</a:t>
            </a:r>
            <a:r>
              <a:rPr lang="en-US" sz="6000" b="1" dirty="0" smtClean="0">
                <a:solidFill>
                  <a:srgbClr val="00206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3780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9839" y="152400"/>
            <a:ext cx="6400800" cy="11079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Evaluation</a:t>
            </a:r>
            <a:endParaRPr lang="en-US" sz="6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39" y="1290447"/>
            <a:ext cx="6985000" cy="5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5739" y="5638968"/>
            <a:ext cx="6477000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Individual recitation</a:t>
            </a:r>
          </a:p>
        </p:txBody>
      </p:sp>
    </p:spTree>
    <p:extLst>
      <p:ext uri="{BB962C8B-B14F-4D97-AF65-F5344CB8AC3E}">
        <p14:creationId xmlns:p14="http://schemas.microsoft.com/office/powerpoint/2010/main" val="267042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4" y="76200"/>
            <a:ext cx="908837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6860" y="3779490"/>
            <a:ext cx="8868646" cy="3154710"/>
          </a:xfrm>
          <a:prstGeom prst="rect">
            <a:avLst/>
          </a:prstGeom>
          <a:noFill/>
          <a:ln w="76200">
            <a:noFill/>
          </a:ln>
          <a:scene3d>
            <a:camera prst="perspectiveContrastingRigh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THANKS</a:t>
            </a:r>
            <a:endParaRPr lang="en-US" sz="199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307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770" y="685800"/>
            <a:ext cx="8153400" cy="132343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Lesson Identity</a:t>
            </a:r>
            <a:endParaRPr lang="en-US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754039" y="2209800"/>
            <a:ext cx="7895230" cy="3416320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B0F0"/>
                </a:solidFill>
              </a:rPr>
              <a:t>Class: Two</a:t>
            </a:r>
          </a:p>
          <a:p>
            <a:pPr algn="ctr"/>
            <a:r>
              <a:rPr lang="en-US" sz="5400" dirty="0" smtClean="0">
                <a:solidFill>
                  <a:srgbClr val="00B0F0"/>
                </a:solidFill>
              </a:rPr>
              <a:t>Subject: English for Today</a:t>
            </a:r>
          </a:p>
          <a:p>
            <a:pPr algn="ctr"/>
            <a:r>
              <a:rPr lang="en-US" sz="5400" dirty="0" smtClean="0">
                <a:solidFill>
                  <a:srgbClr val="00B0F0"/>
                </a:solidFill>
              </a:rPr>
              <a:t>Lesson Unit: 16</a:t>
            </a:r>
          </a:p>
          <a:p>
            <a:pPr algn="ctr"/>
            <a:r>
              <a:rPr lang="en-US" sz="5400" dirty="0" smtClean="0">
                <a:solidFill>
                  <a:srgbClr val="00B0F0"/>
                </a:solidFill>
              </a:rPr>
              <a:t>Lesson: 05 (Rhyme)</a:t>
            </a:r>
            <a:endParaRPr lang="en-US" sz="5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90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" y="34119"/>
            <a:ext cx="8839200" cy="10326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Learning Outcomes: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1066800"/>
            <a:ext cx="9144000" cy="5638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be able to :</a:t>
            </a: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 :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 become familiar with English sounds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listening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common English words.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4.1.1 enjoy the rhythm and music of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rhymes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 :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 repeat after the teacher simple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words and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phrases with proper sounds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stress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1.1.2 say simple words and phrases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proper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sounds and stress.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4.1.1 repeat rhymes after the teacher.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4.1.2 recite rhymes independently.</a:t>
            </a: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 :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1.4.1 read words and phrases with the help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visual clues (about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new words)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simple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sentences.</a:t>
            </a:r>
          </a:p>
        </p:txBody>
      </p:sp>
    </p:spTree>
    <p:extLst>
      <p:ext uri="{BB962C8B-B14F-4D97-AF65-F5344CB8AC3E}">
        <p14:creationId xmlns:p14="http://schemas.microsoft.com/office/powerpoint/2010/main" val="70822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hlinkClick r:id="rId3"/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Let’s See a video clip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0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ck Arc 1"/>
          <p:cNvSpPr/>
          <p:nvPr/>
        </p:nvSpPr>
        <p:spPr>
          <a:xfrm>
            <a:off x="0" y="0"/>
            <a:ext cx="9144000" cy="8382000"/>
          </a:xfrm>
          <a:prstGeom prst="blockArc">
            <a:avLst>
              <a:gd name="adj1" fmla="val 10763584"/>
              <a:gd name="adj2" fmla="val 17561"/>
              <a:gd name="adj3" fmla="val 718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Block Arc 2"/>
          <p:cNvSpPr/>
          <p:nvPr/>
        </p:nvSpPr>
        <p:spPr>
          <a:xfrm>
            <a:off x="609600" y="533400"/>
            <a:ext cx="7924800" cy="7315200"/>
          </a:xfrm>
          <a:prstGeom prst="blockArc">
            <a:avLst>
              <a:gd name="adj1" fmla="val 10829603"/>
              <a:gd name="adj2" fmla="val 21595741"/>
              <a:gd name="adj3" fmla="val 10641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/>
          <p:cNvSpPr/>
          <p:nvPr/>
        </p:nvSpPr>
        <p:spPr>
          <a:xfrm>
            <a:off x="971550" y="1295400"/>
            <a:ext cx="7200900" cy="7429500"/>
          </a:xfrm>
          <a:prstGeom prst="blockArc">
            <a:avLst>
              <a:gd name="adj1" fmla="val 11567157"/>
              <a:gd name="adj2" fmla="val 20831510"/>
              <a:gd name="adj3" fmla="val 1023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/>
          <p:cNvSpPr/>
          <p:nvPr/>
        </p:nvSpPr>
        <p:spPr>
          <a:xfrm>
            <a:off x="1447799" y="2006958"/>
            <a:ext cx="6248401" cy="6400800"/>
          </a:xfrm>
          <a:prstGeom prst="blockArc">
            <a:avLst>
              <a:gd name="adj1" fmla="val 11766650"/>
              <a:gd name="adj2" fmla="val 20739443"/>
              <a:gd name="adj3" fmla="val 14671"/>
            </a:avLst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>
            <a:off x="2364616" y="2590800"/>
            <a:ext cx="4419601" cy="4533900"/>
          </a:xfrm>
          <a:prstGeom prst="blockArc">
            <a:avLst>
              <a:gd name="adj1" fmla="val 11295654"/>
              <a:gd name="adj2" fmla="val 21122759"/>
              <a:gd name="adj3" fmla="val 1382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>
            <a:off x="2819399" y="3200400"/>
            <a:ext cx="3505200" cy="3314700"/>
          </a:xfrm>
          <a:prstGeom prst="blockArc">
            <a:avLst>
              <a:gd name="adj1" fmla="val 11295653"/>
              <a:gd name="adj2" fmla="val 21122759"/>
              <a:gd name="adj3" fmla="val 1382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>
            <a:off x="3200399" y="3595048"/>
            <a:ext cx="2743201" cy="2653352"/>
          </a:xfrm>
          <a:prstGeom prst="blockArc">
            <a:avLst>
              <a:gd name="adj1" fmla="val 11295653"/>
              <a:gd name="adj2" fmla="val 21122759"/>
              <a:gd name="adj3" fmla="val 13824"/>
            </a:avLst>
          </a:prstGeom>
          <a:solidFill>
            <a:srgbClr val="E21E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181600"/>
            <a:ext cx="1124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6582" y="5193958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799" y="5248977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63339" y="5281742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8507" y="5267292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887F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2800" dirty="0">
              <a:solidFill>
                <a:srgbClr val="887F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3675" y="5252842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1403" y="5276761"/>
            <a:ext cx="137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09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685800"/>
            <a:ext cx="2590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US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64033" y="978257"/>
            <a:ext cx="32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</a:t>
            </a:r>
            <a:endParaRPr lang="en-US" sz="6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2919794"/>
            <a:ext cx="3420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en-US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030539"/>
            <a:ext cx="3123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en-US" sz="8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1070" y="5122872"/>
            <a:ext cx="2002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887F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7200" b="1" dirty="0">
              <a:solidFill>
                <a:srgbClr val="887F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2648" y="870464"/>
            <a:ext cx="27265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Indigo</a:t>
            </a:r>
            <a:endParaRPr lang="en-US" sz="6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0523" y="5122871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0"/>
            <a:ext cx="4419600" cy="870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Kims</a:t>
            </a:r>
            <a:r>
              <a:rPr lang="en-US" sz="4800" b="1" dirty="0" smtClean="0"/>
              <a:t> Game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47888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3" grpId="0"/>
      <p:bldP spid="3" grpId="1"/>
      <p:bldP spid="3" grpId="2"/>
      <p:bldP spid="4" grpId="0"/>
      <p:bldP spid="4" grpId="1"/>
      <p:bldP spid="4" grpId="2"/>
      <p:bldP spid="5" grpId="0"/>
      <p:bldP spid="5" grpId="1"/>
      <p:bldP spid="5" grpId="2"/>
      <p:bldP spid="6" grpId="0"/>
      <p:bldP spid="7" grpId="0"/>
      <p:bldP spid="8" grpId="0"/>
      <p:bldP spid="8" grpId="1"/>
      <p:bldP spid="8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ptagon 1"/>
          <p:cNvSpPr/>
          <p:nvPr/>
        </p:nvSpPr>
        <p:spPr>
          <a:xfrm>
            <a:off x="381000" y="1315792"/>
            <a:ext cx="8534400" cy="4114800"/>
          </a:xfrm>
          <a:prstGeom prst="heptagon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(A Rhyme)</a:t>
            </a:r>
          </a:p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Rainbow, rainbow,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47800" y="381000"/>
            <a:ext cx="6096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Today we will learn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15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5257800" y="381000"/>
            <a:ext cx="3733800" cy="6324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33</a:t>
            </a:r>
          </a:p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098"/>
            <a:ext cx="5292330" cy="684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8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heme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619</TotalTime>
  <Words>244</Words>
  <Application>Microsoft Office PowerPoint</Application>
  <PresentationFormat>On-screen Show (4:3)</PresentationFormat>
  <Paragraphs>62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Theme1</vt:lpstr>
      <vt:lpstr>Packager Shell Object</vt:lpstr>
      <vt:lpstr>WELCOME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Rainbow, rainbow,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DPE</dc:creator>
  <cp:lastModifiedBy>hp</cp:lastModifiedBy>
  <cp:revision>88</cp:revision>
  <dcterms:created xsi:type="dcterms:W3CDTF">2006-08-16T00:00:00Z</dcterms:created>
  <dcterms:modified xsi:type="dcterms:W3CDTF">2020-01-28T07:31:59Z</dcterms:modified>
</cp:coreProperties>
</file>