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2" r:id="rId2"/>
    <p:sldId id="290" r:id="rId3"/>
    <p:sldId id="264" r:id="rId4"/>
    <p:sldId id="270" r:id="rId5"/>
    <p:sldId id="262" r:id="rId6"/>
    <p:sldId id="272" r:id="rId7"/>
    <p:sldId id="293" r:id="rId8"/>
    <p:sldId id="278" r:id="rId9"/>
    <p:sldId id="279" r:id="rId10"/>
    <p:sldId id="280" r:id="rId11"/>
    <p:sldId id="300" r:id="rId12"/>
    <p:sldId id="273" r:id="rId13"/>
    <p:sldId id="295" r:id="rId14"/>
    <p:sldId id="296" r:id="rId15"/>
    <p:sldId id="299" r:id="rId16"/>
    <p:sldId id="297" r:id="rId17"/>
    <p:sldId id="298" r:id="rId18"/>
    <p:sldId id="282" r:id="rId19"/>
    <p:sldId id="258" r:id="rId20"/>
    <p:sldId id="289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57F07-3EA7-442B-B0A0-A5905EF9A8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54B14-B2E9-49B0-BF42-2512CE99E05B}">
      <dgm:prSet phldrT="[Text]"/>
      <dgm:spPr>
        <a:solidFill>
          <a:schemeClr val="accent6"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যোগাযোগের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endParaRPr lang="en-US" dirty="0"/>
        </a:p>
      </dgm:t>
    </dgm:pt>
    <dgm:pt modelId="{22D84ED1-429F-4AA9-965E-E95198E13291}" type="parTrans" cxnId="{15F36426-F041-499C-8746-8B5FA6E15438}">
      <dgm:prSet/>
      <dgm:spPr/>
      <dgm:t>
        <a:bodyPr/>
        <a:lstStyle/>
        <a:p>
          <a:endParaRPr lang="en-US"/>
        </a:p>
      </dgm:t>
    </dgm:pt>
    <dgm:pt modelId="{396552E5-854C-445E-8592-5EFB737CCBBF}" type="sibTrans" cxnId="{15F36426-F041-499C-8746-8B5FA6E15438}">
      <dgm:prSet/>
      <dgm:spPr/>
      <dgm:t>
        <a:bodyPr/>
        <a:lstStyle/>
        <a:p>
          <a:endParaRPr lang="en-US"/>
        </a:p>
      </dgm:t>
    </dgm:pt>
    <dgm:pt modelId="{2D4D2A48-1ACA-4883-8775-8A13532AA4B9}">
      <dgm:prSet phldrT="[Text]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শাব্দিক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02A15F-B0F3-474F-AF38-0119C0BD4138}" type="parTrans" cxnId="{4C41473B-E578-43D8-B3E0-5F9777FAA075}">
      <dgm:prSet/>
      <dgm:spPr/>
      <dgm:t>
        <a:bodyPr/>
        <a:lstStyle/>
        <a:p>
          <a:endParaRPr lang="en-US"/>
        </a:p>
      </dgm:t>
    </dgm:pt>
    <dgm:pt modelId="{DBC127E3-66A5-4857-B4D6-AB66CEEF9F18}" type="sibTrans" cxnId="{4C41473B-E578-43D8-B3E0-5F9777FAA075}">
      <dgm:prSet/>
      <dgm:spPr/>
      <dgm:t>
        <a:bodyPr/>
        <a:lstStyle/>
        <a:p>
          <a:endParaRPr lang="en-US"/>
        </a:p>
      </dgm:t>
    </dgm:pt>
    <dgm:pt modelId="{91602E59-0CE3-4F5E-B4CB-AE8E25D5D6FE}">
      <dgm:prSet phldrT="[Text]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শব্দ-বহির্ভূত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F15676-FC3F-4E14-9158-4325AF130198}" type="parTrans" cxnId="{A5EC9D38-3840-45EB-8B57-0051B27D210A}">
      <dgm:prSet/>
      <dgm:spPr/>
      <dgm:t>
        <a:bodyPr/>
        <a:lstStyle/>
        <a:p>
          <a:endParaRPr lang="en-US"/>
        </a:p>
      </dgm:t>
    </dgm:pt>
    <dgm:pt modelId="{D0600B33-FCB7-44DF-91AD-D92A16CD9FFB}" type="sibTrans" cxnId="{A5EC9D38-3840-45EB-8B57-0051B27D210A}">
      <dgm:prSet/>
      <dgm:spPr/>
      <dgm:t>
        <a:bodyPr/>
        <a:lstStyle/>
        <a:p>
          <a:endParaRPr lang="en-US"/>
        </a:p>
      </dgm:t>
    </dgm:pt>
    <dgm:pt modelId="{6DD9AB8D-CF09-4A3E-85CA-213EAE90DD29}">
      <dgm:prSet/>
      <dgm:spPr>
        <a:solidFill>
          <a:srgbClr val="00B0F0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মৌখিক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6A4B30-B3B6-4319-93DD-E8F6C3AC2B2B}" type="parTrans" cxnId="{9CA1D349-EEBF-42EA-918F-FF74BB48F4E1}">
      <dgm:prSet/>
      <dgm:spPr/>
      <dgm:t>
        <a:bodyPr/>
        <a:lstStyle/>
        <a:p>
          <a:endParaRPr lang="en-US"/>
        </a:p>
      </dgm:t>
    </dgm:pt>
    <dgm:pt modelId="{74C1C4D2-736E-4686-B492-67DD77574041}" type="sibTrans" cxnId="{9CA1D349-EEBF-42EA-918F-FF74BB48F4E1}">
      <dgm:prSet/>
      <dgm:spPr/>
      <dgm:t>
        <a:bodyPr/>
        <a:lstStyle/>
        <a:p>
          <a:endParaRPr lang="en-US"/>
        </a:p>
      </dgm:t>
    </dgm:pt>
    <dgm:pt modelId="{031E07C9-6F39-48F6-B009-264B2C5DEF18}">
      <dgm:prSet/>
      <dgm:spPr>
        <a:solidFill>
          <a:srgbClr val="00B0F0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E801A-C252-40A6-B285-45BFAC4DA09A}" type="parTrans" cxnId="{AE5ACB33-878C-4217-AEE3-4D10D91E885C}">
      <dgm:prSet/>
      <dgm:spPr/>
      <dgm:t>
        <a:bodyPr/>
        <a:lstStyle/>
        <a:p>
          <a:endParaRPr lang="en-US"/>
        </a:p>
      </dgm:t>
    </dgm:pt>
    <dgm:pt modelId="{717F745F-5BE5-4D21-AEB9-96CE01855C22}" type="sibTrans" cxnId="{AE5ACB33-878C-4217-AEE3-4D10D91E885C}">
      <dgm:prSet/>
      <dgm:spPr/>
      <dgm:t>
        <a:bodyPr/>
        <a:lstStyle/>
        <a:p>
          <a:endParaRPr lang="en-US"/>
        </a:p>
      </dgm:t>
    </dgm:pt>
    <dgm:pt modelId="{7F5A80B0-90FD-4045-9712-0D40E99983E2}" type="pres">
      <dgm:prSet presAssocID="{76C57F07-3EA7-442B-B0A0-A5905EF9A8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BD9D82-3CA1-44B7-8FB3-A026572F5757}" type="pres">
      <dgm:prSet presAssocID="{1E554B14-B2E9-49B0-BF42-2512CE99E05B}" presName="hierRoot1" presStyleCnt="0"/>
      <dgm:spPr/>
    </dgm:pt>
    <dgm:pt modelId="{B5603274-A561-4459-BD92-08C416B67DBC}" type="pres">
      <dgm:prSet presAssocID="{1E554B14-B2E9-49B0-BF42-2512CE99E05B}" presName="composite" presStyleCnt="0"/>
      <dgm:spPr/>
    </dgm:pt>
    <dgm:pt modelId="{21B8AA9E-9103-4D6D-A45A-7FC998050E55}" type="pres">
      <dgm:prSet presAssocID="{1E554B14-B2E9-49B0-BF42-2512CE99E05B}" presName="background" presStyleLbl="node0" presStyleIdx="0" presStyleCnt="1"/>
      <dgm:spPr/>
    </dgm:pt>
    <dgm:pt modelId="{6A10064F-610F-4476-B84C-92525D4E4DFD}" type="pres">
      <dgm:prSet presAssocID="{1E554B14-B2E9-49B0-BF42-2512CE99E05B}" presName="text" presStyleLbl="fgAcc0" presStyleIdx="0" presStyleCnt="1" custScaleX="213768" custLinFactNeighborX="-1141" custLinFactNeighborY="64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9A44E-ADB8-427C-A040-820BA8367278}" type="pres">
      <dgm:prSet presAssocID="{1E554B14-B2E9-49B0-BF42-2512CE99E05B}" presName="hierChild2" presStyleCnt="0"/>
      <dgm:spPr/>
    </dgm:pt>
    <dgm:pt modelId="{1DF92C2E-BE15-4F1F-925E-E148487D3087}" type="pres">
      <dgm:prSet presAssocID="{C702A15F-B0F3-474F-AF38-0119C0BD413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D48A91A-CED8-432B-AEA2-A5D8621F35FB}" type="pres">
      <dgm:prSet presAssocID="{2D4D2A48-1ACA-4883-8775-8A13532AA4B9}" presName="hierRoot2" presStyleCnt="0"/>
      <dgm:spPr/>
    </dgm:pt>
    <dgm:pt modelId="{0AA53FDF-FA5F-427C-807E-3739C66CF8EB}" type="pres">
      <dgm:prSet presAssocID="{2D4D2A48-1ACA-4883-8775-8A13532AA4B9}" presName="composite2" presStyleCnt="0"/>
      <dgm:spPr/>
    </dgm:pt>
    <dgm:pt modelId="{F13B8EEA-D348-4E59-916F-5AA7D9A64361}" type="pres">
      <dgm:prSet presAssocID="{2D4D2A48-1ACA-4883-8775-8A13532AA4B9}" presName="background2" presStyleLbl="node2" presStyleIdx="0" presStyleCnt="2"/>
      <dgm:spPr/>
    </dgm:pt>
    <dgm:pt modelId="{E7252C5C-561C-4099-9049-66DB65A2EEC7}" type="pres">
      <dgm:prSet presAssocID="{2D4D2A48-1ACA-4883-8775-8A13532AA4B9}" presName="text2" presStyleLbl="fgAcc2" presStyleIdx="0" presStyleCnt="2" custScaleX="154239" custLinFactNeighborX="-22383" custLinFactNeighborY="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941F25-3A60-4475-8C07-8A7EEA84DF1B}" type="pres">
      <dgm:prSet presAssocID="{2D4D2A48-1ACA-4883-8775-8A13532AA4B9}" presName="hierChild3" presStyleCnt="0"/>
      <dgm:spPr/>
    </dgm:pt>
    <dgm:pt modelId="{725C84F2-C200-4B1A-87CC-D2671B1D35D7}" type="pres">
      <dgm:prSet presAssocID="{D86A4B30-B3B6-4319-93DD-E8F6C3AC2B2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9C757130-C923-4AC0-8E88-C08296863D60}" type="pres">
      <dgm:prSet presAssocID="{6DD9AB8D-CF09-4A3E-85CA-213EAE90DD29}" presName="hierRoot3" presStyleCnt="0"/>
      <dgm:spPr/>
    </dgm:pt>
    <dgm:pt modelId="{A3B32614-4FBC-41A8-9A54-F37429162805}" type="pres">
      <dgm:prSet presAssocID="{6DD9AB8D-CF09-4A3E-85CA-213EAE90DD29}" presName="composite3" presStyleCnt="0"/>
      <dgm:spPr/>
    </dgm:pt>
    <dgm:pt modelId="{DBF41990-C1EB-4C26-BDA4-15302576A500}" type="pres">
      <dgm:prSet presAssocID="{6DD9AB8D-CF09-4A3E-85CA-213EAE90DD29}" presName="background3" presStyleLbl="node3" presStyleIdx="0" presStyleCnt="2"/>
      <dgm:spPr/>
    </dgm:pt>
    <dgm:pt modelId="{CAE3BF29-5101-4C89-B968-909E595D118F}" type="pres">
      <dgm:prSet presAssocID="{6DD9AB8D-CF09-4A3E-85CA-213EAE90DD29}" presName="text3" presStyleLbl="fgAcc3" presStyleIdx="0" presStyleCnt="2" custScaleX="156740" custLinFactNeighborX="48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0861DD-6EB4-4F50-BA84-F6931382028B}" type="pres">
      <dgm:prSet presAssocID="{6DD9AB8D-CF09-4A3E-85CA-213EAE90DD29}" presName="hierChild4" presStyleCnt="0"/>
      <dgm:spPr/>
    </dgm:pt>
    <dgm:pt modelId="{D077DE3C-ACB5-482B-B309-AF56B147E44C}" type="pres">
      <dgm:prSet presAssocID="{C2AE801A-C252-40A6-B285-45BFAC4DA09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9F775CD-F774-417D-A88F-49EAAE209E5A}" type="pres">
      <dgm:prSet presAssocID="{031E07C9-6F39-48F6-B009-264B2C5DEF18}" presName="hierRoot3" presStyleCnt="0"/>
      <dgm:spPr/>
    </dgm:pt>
    <dgm:pt modelId="{FA53F745-EE22-4024-A88A-DA22E91EBD0F}" type="pres">
      <dgm:prSet presAssocID="{031E07C9-6F39-48F6-B009-264B2C5DEF18}" presName="composite3" presStyleCnt="0"/>
      <dgm:spPr/>
    </dgm:pt>
    <dgm:pt modelId="{566C26EC-3C85-4868-9CB4-A6AB5ADAF94C}" type="pres">
      <dgm:prSet presAssocID="{031E07C9-6F39-48F6-B009-264B2C5DEF18}" presName="background3" presStyleLbl="node3" presStyleIdx="1" presStyleCnt="2"/>
      <dgm:spPr/>
    </dgm:pt>
    <dgm:pt modelId="{9F90C387-FD34-4B9B-924D-4F13819F1060}" type="pres">
      <dgm:prSet presAssocID="{031E07C9-6F39-48F6-B009-264B2C5DEF18}" presName="text3" presStyleLbl="fgAcc3" presStyleIdx="1" presStyleCnt="2" custScaleX="152609" custLinFactNeighborX="75474" custLinFactNeighborY="-10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ABD40-7383-47EC-934F-DBFEBD2ACCFE}" type="pres">
      <dgm:prSet presAssocID="{031E07C9-6F39-48F6-B009-264B2C5DEF18}" presName="hierChild4" presStyleCnt="0"/>
      <dgm:spPr/>
    </dgm:pt>
    <dgm:pt modelId="{66FB281F-F43F-4DF1-8957-F69978657E29}" type="pres">
      <dgm:prSet presAssocID="{5AF15676-FC3F-4E14-9158-4325AF13019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CB6FD3B-B79A-4F47-A2AD-185F80FF9531}" type="pres">
      <dgm:prSet presAssocID="{91602E59-0CE3-4F5E-B4CB-AE8E25D5D6FE}" presName="hierRoot2" presStyleCnt="0"/>
      <dgm:spPr/>
    </dgm:pt>
    <dgm:pt modelId="{DB62BE88-2AF2-4EC8-98FF-212BB1211A66}" type="pres">
      <dgm:prSet presAssocID="{91602E59-0CE3-4F5E-B4CB-AE8E25D5D6FE}" presName="composite2" presStyleCnt="0"/>
      <dgm:spPr/>
    </dgm:pt>
    <dgm:pt modelId="{8389954B-50A5-41C7-BAFE-48845450FDA8}" type="pres">
      <dgm:prSet presAssocID="{91602E59-0CE3-4F5E-B4CB-AE8E25D5D6FE}" presName="background2" presStyleLbl="node2" presStyleIdx="1" presStyleCnt="2"/>
      <dgm:spPr/>
    </dgm:pt>
    <dgm:pt modelId="{3A26C013-D7DA-4DAF-B16D-73C47948FF60}" type="pres">
      <dgm:prSet presAssocID="{91602E59-0CE3-4F5E-B4CB-AE8E25D5D6FE}" presName="text2" presStyleLbl="fgAcc2" presStyleIdx="1" presStyleCnt="2" custScaleX="191441" custLinFactNeighborX="-11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12177-8223-43D2-BD32-BB5963170112}" type="pres">
      <dgm:prSet presAssocID="{91602E59-0CE3-4F5E-B4CB-AE8E25D5D6FE}" presName="hierChild3" presStyleCnt="0"/>
      <dgm:spPr/>
    </dgm:pt>
  </dgm:ptLst>
  <dgm:cxnLst>
    <dgm:cxn modelId="{BD91EC76-6C7A-4255-9B6D-605BA91A202B}" type="presOf" srcId="{5AF15676-FC3F-4E14-9158-4325AF130198}" destId="{66FB281F-F43F-4DF1-8957-F69978657E29}" srcOrd="0" destOrd="0" presId="urn:microsoft.com/office/officeart/2005/8/layout/hierarchy1"/>
    <dgm:cxn modelId="{09592460-0BFC-402D-8C00-5B7D29CBC7DC}" type="presOf" srcId="{031E07C9-6F39-48F6-B009-264B2C5DEF18}" destId="{9F90C387-FD34-4B9B-924D-4F13819F1060}" srcOrd="0" destOrd="0" presId="urn:microsoft.com/office/officeart/2005/8/layout/hierarchy1"/>
    <dgm:cxn modelId="{48DB0DF9-8A3A-4264-B444-2C769F99A105}" type="presOf" srcId="{2D4D2A48-1ACA-4883-8775-8A13532AA4B9}" destId="{E7252C5C-561C-4099-9049-66DB65A2EEC7}" srcOrd="0" destOrd="0" presId="urn:microsoft.com/office/officeart/2005/8/layout/hierarchy1"/>
    <dgm:cxn modelId="{109C35DE-752E-4C91-B5B7-0C88457BB3E6}" type="presOf" srcId="{C702A15F-B0F3-474F-AF38-0119C0BD4138}" destId="{1DF92C2E-BE15-4F1F-925E-E148487D3087}" srcOrd="0" destOrd="0" presId="urn:microsoft.com/office/officeart/2005/8/layout/hierarchy1"/>
    <dgm:cxn modelId="{A5EC9D38-3840-45EB-8B57-0051B27D210A}" srcId="{1E554B14-B2E9-49B0-BF42-2512CE99E05B}" destId="{91602E59-0CE3-4F5E-B4CB-AE8E25D5D6FE}" srcOrd="1" destOrd="0" parTransId="{5AF15676-FC3F-4E14-9158-4325AF130198}" sibTransId="{D0600B33-FCB7-44DF-91AD-D92A16CD9FFB}"/>
    <dgm:cxn modelId="{BEF25A0E-FE32-43AF-8035-08CD5B61B3FC}" type="presOf" srcId="{C2AE801A-C252-40A6-B285-45BFAC4DA09A}" destId="{D077DE3C-ACB5-482B-B309-AF56B147E44C}" srcOrd="0" destOrd="0" presId="urn:microsoft.com/office/officeart/2005/8/layout/hierarchy1"/>
    <dgm:cxn modelId="{09EB72EF-D629-4552-90D5-2F0380CFDFA7}" type="presOf" srcId="{6DD9AB8D-CF09-4A3E-85CA-213EAE90DD29}" destId="{CAE3BF29-5101-4C89-B968-909E595D118F}" srcOrd="0" destOrd="0" presId="urn:microsoft.com/office/officeart/2005/8/layout/hierarchy1"/>
    <dgm:cxn modelId="{EB804641-8526-4142-8CB8-1364F5C85C55}" type="presOf" srcId="{91602E59-0CE3-4F5E-B4CB-AE8E25D5D6FE}" destId="{3A26C013-D7DA-4DAF-B16D-73C47948FF60}" srcOrd="0" destOrd="0" presId="urn:microsoft.com/office/officeart/2005/8/layout/hierarchy1"/>
    <dgm:cxn modelId="{5A9783E8-BA75-4A36-A9A8-583CE7C1774B}" type="presOf" srcId="{76C57F07-3EA7-442B-B0A0-A5905EF9A837}" destId="{7F5A80B0-90FD-4045-9712-0D40E99983E2}" srcOrd="0" destOrd="0" presId="urn:microsoft.com/office/officeart/2005/8/layout/hierarchy1"/>
    <dgm:cxn modelId="{74026477-ED1C-47F2-88EA-0B06D36E05B7}" type="presOf" srcId="{1E554B14-B2E9-49B0-BF42-2512CE99E05B}" destId="{6A10064F-610F-4476-B84C-92525D4E4DFD}" srcOrd="0" destOrd="0" presId="urn:microsoft.com/office/officeart/2005/8/layout/hierarchy1"/>
    <dgm:cxn modelId="{AE5ACB33-878C-4217-AEE3-4D10D91E885C}" srcId="{2D4D2A48-1ACA-4883-8775-8A13532AA4B9}" destId="{031E07C9-6F39-48F6-B009-264B2C5DEF18}" srcOrd="1" destOrd="0" parTransId="{C2AE801A-C252-40A6-B285-45BFAC4DA09A}" sibTransId="{717F745F-5BE5-4D21-AEB9-96CE01855C22}"/>
    <dgm:cxn modelId="{A75B973D-6BCF-4370-A409-C269354D345E}" type="presOf" srcId="{D86A4B30-B3B6-4319-93DD-E8F6C3AC2B2B}" destId="{725C84F2-C200-4B1A-87CC-D2671B1D35D7}" srcOrd="0" destOrd="0" presId="urn:microsoft.com/office/officeart/2005/8/layout/hierarchy1"/>
    <dgm:cxn modelId="{9CA1D349-EEBF-42EA-918F-FF74BB48F4E1}" srcId="{2D4D2A48-1ACA-4883-8775-8A13532AA4B9}" destId="{6DD9AB8D-CF09-4A3E-85CA-213EAE90DD29}" srcOrd="0" destOrd="0" parTransId="{D86A4B30-B3B6-4319-93DD-E8F6C3AC2B2B}" sibTransId="{74C1C4D2-736E-4686-B492-67DD77574041}"/>
    <dgm:cxn modelId="{15F36426-F041-499C-8746-8B5FA6E15438}" srcId="{76C57F07-3EA7-442B-B0A0-A5905EF9A837}" destId="{1E554B14-B2E9-49B0-BF42-2512CE99E05B}" srcOrd="0" destOrd="0" parTransId="{22D84ED1-429F-4AA9-965E-E95198E13291}" sibTransId="{396552E5-854C-445E-8592-5EFB737CCBBF}"/>
    <dgm:cxn modelId="{4C41473B-E578-43D8-B3E0-5F9777FAA075}" srcId="{1E554B14-B2E9-49B0-BF42-2512CE99E05B}" destId="{2D4D2A48-1ACA-4883-8775-8A13532AA4B9}" srcOrd="0" destOrd="0" parTransId="{C702A15F-B0F3-474F-AF38-0119C0BD4138}" sibTransId="{DBC127E3-66A5-4857-B4D6-AB66CEEF9F18}"/>
    <dgm:cxn modelId="{9722B116-50AF-46E3-968B-CA8D94C154A3}" type="presParOf" srcId="{7F5A80B0-90FD-4045-9712-0D40E99983E2}" destId="{7EBD9D82-3CA1-44B7-8FB3-A026572F5757}" srcOrd="0" destOrd="0" presId="urn:microsoft.com/office/officeart/2005/8/layout/hierarchy1"/>
    <dgm:cxn modelId="{387EF1A6-2F8C-4D92-89D3-23DB9DCC5662}" type="presParOf" srcId="{7EBD9D82-3CA1-44B7-8FB3-A026572F5757}" destId="{B5603274-A561-4459-BD92-08C416B67DBC}" srcOrd="0" destOrd="0" presId="urn:microsoft.com/office/officeart/2005/8/layout/hierarchy1"/>
    <dgm:cxn modelId="{7E3A2F1A-E81B-420F-AA97-847089AAFC19}" type="presParOf" srcId="{B5603274-A561-4459-BD92-08C416B67DBC}" destId="{21B8AA9E-9103-4D6D-A45A-7FC998050E55}" srcOrd="0" destOrd="0" presId="urn:microsoft.com/office/officeart/2005/8/layout/hierarchy1"/>
    <dgm:cxn modelId="{D8338740-1402-4D46-AAEA-5E97A0E2D1F2}" type="presParOf" srcId="{B5603274-A561-4459-BD92-08C416B67DBC}" destId="{6A10064F-610F-4476-B84C-92525D4E4DFD}" srcOrd="1" destOrd="0" presId="urn:microsoft.com/office/officeart/2005/8/layout/hierarchy1"/>
    <dgm:cxn modelId="{0815F4DB-38EF-4D8B-A140-F81B5ABB615B}" type="presParOf" srcId="{7EBD9D82-3CA1-44B7-8FB3-A026572F5757}" destId="{C2C9A44E-ADB8-427C-A040-820BA8367278}" srcOrd="1" destOrd="0" presId="urn:microsoft.com/office/officeart/2005/8/layout/hierarchy1"/>
    <dgm:cxn modelId="{4AB42294-16FB-4084-BE87-5480A024D92C}" type="presParOf" srcId="{C2C9A44E-ADB8-427C-A040-820BA8367278}" destId="{1DF92C2E-BE15-4F1F-925E-E148487D3087}" srcOrd="0" destOrd="0" presId="urn:microsoft.com/office/officeart/2005/8/layout/hierarchy1"/>
    <dgm:cxn modelId="{2FC1CB4C-690C-41A2-98AE-E993E3A35C8B}" type="presParOf" srcId="{C2C9A44E-ADB8-427C-A040-820BA8367278}" destId="{DD48A91A-CED8-432B-AEA2-A5D8621F35FB}" srcOrd="1" destOrd="0" presId="urn:microsoft.com/office/officeart/2005/8/layout/hierarchy1"/>
    <dgm:cxn modelId="{FAECB8E7-F282-48B4-A9A0-3C4FCFED752A}" type="presParOf" srcId="{DD48A91A-CED8-432B-AEA2-A5D8621F35FB}" destId="{0AA53FDF-FA5F-427C-807E-3739C66CF8EB}" srcOrd="0" destOrd="0" presId="urn:microsoft.com/office/officeart/2005/8/layout/hierarchy1"/>
    <dgm:cxn modelId="{FC03A160-EBCE-4C8B-9B93-398BBA7D0D36}" type="presParOf" srcId="{0AA53FDF-FA5F-427C-807E-3739C66CF8EB}" destId="{F13B8EEA-D348-4E59-916F-5AA7D9A64361}" srcOrd="0" destOrd="0" presId="urn:microsoft.com/office/officeart/2005/8/layout/hierarchy1"/>
    <dgm:cxn modelId="{0C17FD76-2D4A-4416-AAE0-F3B0438FCB8B}" type="presParOf" srcId="{0AA53FDF-FA5F-427C-807E-3739C66CF8EB}" destId="{E7252C5C-561C-4099-9049-66DB65A2EEC7}" srcOrd="1" destOrd="0" presId="urn:microsoft.com/office/officeart/2005/8/layout/hierarchy1"/>
    <dgm:cxn modelId="{08F056FF-D750-44BF-B563-644B7AC8D868}" type="presParOf" srcId="{DD48A91A-CED8-432B-AEA2-A5D8621F35FB}" destId="{FD941F25-3A60-4475-8C07-8A7EEA84DF1B}" srcOrd="1" destOrd="0" presId="urn:microsoft.com/office/officeart/2005/8/layout/hierarchy1"/>
    <dgm:cxn modelId="{DE4811BD-5762-48A2-80EE-6CE607F34EFD}" type="presParOf" srcId="{FD941F25-3A60-4475-8C07-8A7EEA84DF1B}" destId="{725C84F2-C200-4B1A-87CC-D2671B1D35D7}" srcOrd="0" destOrd="0" presId="urn:microsoft.com/office/officeart/2005/8/layout/hierarchy1"/>
    <dgm:cxn modelId="{6552BDB5-3277-4D8E-9DBF-F8D2CA8FD225}" type="presParOf" srcId="{FD941F25-3A60-4475-8C07-8A7EEA84DF1B}" destId="{9C757130-C923-4AC0-8E88-C08296863D60}" srcOrd="1" destOrd="0" presId="urn:microsoft.com/office/officeart/2005/8/layout/hierarchy1"/>
    <dgm:cxn modelId="{C03B86E5-8B4E-417D-A050-0C7C74D79434}" type="presParOf" srcId="{9C757130-C923-4AC0-8E88-C08296863D60}" destId="{A3B32614-4FBC-41A8-9A54-F37429162805}" srcOrd="0" destOrd="0" presId="urn:microsoft.com/office/officeart/2005/8/layout/hierarchy1"/>
    <dgm:cxn modelId="{791791E0-1D1E-469D-A39E-C2F83F5F4D60}" type="presParOf" srcId="{A3B32614-4FBC-41A8-9A54-F37429162805}" destId="{DBF41990-C1EB-4C26-BDA4-15302576A500}" srcOrd="0" destOrd="0" presId="urn:microsoft.com/office/officeart/2005/8/layout/hierarchy1"/>
    <dgm:cxn modelId="{B551C5E4-DE41-4246-ACE6-B8FDD35B7760}" type="presParOf" srcId="{A3B32614-4FBC-41A8-9A54-F37429162805}" destId="{CAE3BF29-5101-4C89-B968-909E595D118F}" srcOrd="1" destOrd="0" presId="urn:microsoft.com/office/officeart/2005/8/layout/hierarchy1"/>
    <dgm:cxn modelId="{46ECBE4C-637A-4973-A10A-17021EB5F5BB}" type="presParOf" srcId="{9C757130-C923-4AC0-8E88-C08296863D60}" destId="{C50861DD-6EB4-4F50-BA84-F6931382028B}" srcOrd="1" destOrd="0" presId="urn:microsoft.com/office/officeart/2005/8/layout/hierarchy1"/>
    <dgm:cxn modelId="{BF4D6A7A-8AC9-4B57-8918-D099AB52EB9D}" type="presParOf" srcId="{FD941F25-3A60-4475-8C07-8A7EEA84DF1B}" destId="{D077DE3C-ACB5-482B-B309-AF56B147E44C}" srcOrd="2" destOrd="0" presId="urn:microsoft.com/office/officeart/2005/8/layout/hierarchy1"/>
    <dgm:cxn modelId="{CEE6E5E3-DC0D-482C-98B0-5091E3E02097}" type="presParOf" srcId="{FD941F25-3A60-4475-8C07-8A7EEA84DF1B}" destId="{D9F775CD-F774-417D-A88F-49EAAE209E5A}" srcOrd="3" destOrd="0" presId="urn:microsoft.com/office/officeart/2005/8/layout/hierarchy1"/>
    <dgm:cxn modelId="{5134EBAF-5DE5-4C13-ACA5-3FAEF2FAEA75}" type="presParOf" srcId="{D9F775CD-F774-417D-A88F-49EAAE209E5A}" destId="{FA53F745-EE22-4024-A88A-DA22E91EBD0F}" srcOrd="0" destOrd="0" presId="urn:microsoft.com/office/officeart/2005/8/layout/hierarchy1"/>
    <dgm:cxn modelId="{BD0A6D0E-C387-47AC-ACEC-96CBC6D3D199}" type="presParOf" srcId="{FA53F745-EE22-4024-A88A-DA22E91EBD0F}" destId="{566C26EC-3C85-4868-9CB4-A6AB5ADAF94C}" srcOrd="0" destOrd="0" presId="urn:microsoft.com/office/officeart/2005/8/layout/hierarchy1"/>
    <dgm:cxn modelId="{4D7A1062-3A36-403D-BA44-BE54CE9A5665}" type="presParOf" srcId="{FA53F745-EE22-4024-A88A-DA22E91EBD0F}" destId="{9F90C387-FD34-4B9B-924D-4F13819F1060}" srcOrd="1" destOrd="0" presId="urn:microsoft.com/office/officeart/2005/8/layout/hierarchy1"/>
    <dgm:cxn modelId="{710EB594-CCEA-41F4-B2AD-2E4939B3941A}" type="presParOf" srcId="{D9F775CD-F774-417D-A88F-49EAAE209E5A}" destId="{425ABD40-7383-47EC-934F-DBFEBD2ACCFE}" srcOrd="1" destOrd="0" presId="urn:microsoft.com/office/officeart/2005/8/layout/hierarchy1"/>
    <dgm:cxn modelId="{625256B1-AE11-4CC2-8061-62E237A74101}" type="presParOf" srcId="{C2C9A44E-ADB8-427C-A040-820BA8367278}" destId="{66FB281F-F43F-4DF1-8957-F69978657E29}" srcOrd="2" destOrd="0" presId="urn:microsoft.com/office/officeart/2005/8/layout/hierarchy1"/>
    <dgm:cxn modelId="{2693E096-D6D8-4F71-A684-FD53E027E4C0}" type="presParOf" srcId="{C2C9A44E-ADB8-427C-A040-820BA8367278}" destId="{CCB6FD3B-B79A-4F47-A2AD-185F80FF9531}" srcOrd="3" destOrd="0" presId="urn:microsoft.com/office/officeart/2005/8/layout/hierarchy1"/>
    <dgm:cxn modelId="{DE1FE99F-6768-4E96-8F98-286C9BF4DABC}" type="presParOf" srcId="{CCB6FD3B-B79A-4F47-A2AD-185F80FF9531}" destId="{DB62BE88-2AF2-4EC8-98FF-212BB1211A66}" srcOrd="0" destOrd="0" presId="urn:microsoft.com/office/officeart/2005/8/layout/hierarchy1"/>
    <dgm:cxn modelId="{60192B0F-9BD1-458D-B7A8-6AB7050ED810}" type="presParOf" srcId="{DB62BE88-2AF2-4EC8-98FF-212BB1211A66}" destId="{8389954B-50A5-41C7-BAFE-48845450FDA8}" srcOrd="0" destOrd="0" presId="urn:microsoft.com/office/officeart/2005/8/layout/hierarchy1"/>
    <dgm:cxn modelId="{1CC3A459-238D-4220-9AD2-8B37FB629B85}" type="presParOf" srcId="{DB62BE88-2AF2-4EC8-98FF-212BB1211A66}" destId="{3A26C013-D7DA-4DAF-B16D-73C47948FF60}" srcOrd="1" destOrd="0" presId="urn:microsoft.com/office/officeart/2005/8/layout/hierarchy1"/>
    <dgm:cxn modelId="{13672083-EA5B-4B13-848C-C77D0930E772}" type="presParOf" srcId="{CCB6FD3B-B79A-4F47-A2AD-185F80FF9531}" destId="{1DF12177-8223-43D2-BD32-BB59631701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85368-805C-48AE-8E03-4AD03DAEE8CE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B41062-6DFF-4114-892B-41B77A52A64B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প্রেরক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EE9EBE-D889-49F8-99FF-D0AFC8048F4F}" type="parTrans" cxnId="{AEC069E1-3544-42DA-A054-5C7190DFAAA3}">
      <dgm:prSet/>
      <dgm:spPr/>
      <dgm:t>
        <a:bodyPr/>
        <a:lstStyle/>
        <a:p>
          <a:endParaRPr lang="en-US"/>
        </a:p>
      </dgm:t>
    </dgm:pt>
    <dgm:pt modelId="{1BB1D4F1-BD03-47B7-92E8-D6B232977268}" type="sibTrans" cxnId="{AEC069E1-3544-42DA-A054-5C7190DFAAA3}">
      <dgm:prSet/>
      <dgm:spPr/>
      <dgm:t>
        <a:bodyPr/>
        <a:lstStyle/>
        <a:p>
          <a:endParaRPr lang="en-US"/>
        </a:p>
      </dgm:t>
    </dgm:pt>
    <dgm:pt modelId="{4AEA9A65-077F-416C-8053-75A0A937F94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সংবাদ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D689A3-B4DD-4F86-9231-CDE5030519FE}" type="parTrans" cxnId="{84FE01BC-503C-4E76-9DCE-FA199EE78BE7}">
      <dgm:prSet/>
      <dgm:spPr/>
      <dgm:t>
        <a:bodyPr/>
        <a:lstStyle/>
        <a:p>
          <a:endParaRPr lang="en-US"/>
        </a:p>
      </dgm:t>
    </dgm:pt>
    <dgm:pt modelId="{1C601D9A-A642-46F1-873D-873225BB3E69}" type="sibTrans" cxnId="{84FE01BC-503C-4E76-9DCE-FA199EE78BE7}">
      <dgm:prSet/>
      <dgm:spPr/>
      <dgm:t>
        <a:bodyPr/>
        <a:lstStyle/>
        <a:p>
          <a:endParaRPr lang="en-US"/>
        </a:p>
      </dgm:t>
    </dgm:pt>
    <dgm:pt modelId="{6682F9C4-AD1F-465E-A1D0-1F5654092607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সংবাদ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সাজানো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D3A6E0-49FC-4876-9BA3-0D7BB0B4BC51}" type="parTrans" cxnId="{BB7353D1-6DAA-45BA-860C-3B997C164C0C}">
      <dgm:prSet/>
      <dgm:spPr/>
      <dgm:t>
        <a:bodyPr/>
        <a:lstStyle/>
        <a:p>
          <a:endParaRPr lang="en-US"/>
        </a:p>
      </dgm:t>
    </dgm:pt>
    <dgm:pt modelId="{9384ADAE-BBCE-4086-B4C5-1E0D9A6208F9}" type="sibTrans" cxnId="{BB7353D1-6DAA-45BA-860C-3B997C164C0C}">
      <dgm:prSet/>
      <dgm:spPr/>
      <dgm:t>
        <a:bodyPr/>
        <a:lstStyle/>
        <a:p>
          <a:endParaRPr lang="en-US"/>
        </a:p>
      </dgm:t>
    </dgm:pt>
    <dgm:pt modelId="{3D70BCB0-C689-49B7-9BC3-07D37D6EB7A2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239C46-7746-425D-BE7B-2107B8C34601}" type="parTrans" cxnId="{17365CB6-A4C4-474B-95B3-EDFC76AB88D0}">
      <dgm:prSet/>
      <dgm:spPr/>
      <dgm:t>
        <a:bodyPr/>
        <a:lstStyle/>
        <a:p>
          <a:endParaRPr lang="en-US"/>
        </a:p>
      </dgm:t>
    </dgm:pt>
    <dgm:pt modelId="{9BB92EB9-4484-4AC8-9975-00500D94F461}" type="sibTrans" cxnId="{17365CB6-A4C4-474B-95B3-EDFC76AB88D0}">
      <dgm:prSet/>
      <dgm:spPr/>
      <dgm:t>
        <a:bodyPr/>
        <a:lstStyle/>
        <a:p>
          <a:endParaRPr lang="en-US"/>
        </a:p>
      </dgm:t>
    </dgm:pt>
    <dgm:pt modelId="{77608153-4AF1-4B27-BA01-3BF91CCC7B1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সংবাদ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প্রেরণ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77CEB8-4CBA-4A24-BE03-F49BC13E20E0}" type="parTrans" cxnId="{B08A9B58-3F1C-44EB-9651-A067523E7281}">
      <dgm:prSet/>
      <dgm:spPr/>
      <dgm:t>
        <a:bodyPr/>
        <a:lstStyle/>
        <a:p>
          <a:endParaRPr lang="en-US"/>
        </a:p>
      </dgm:t>
    </dgm:pt>
    <dgm:pt modelId="{A3ED1AE1-A567-4CE7-AEE1-1D611D5337BD}" type="sibTrans" cxnId="{B08A9B58-3F1C-44EB-9651-A067523E7281}">
      <dgm:prSet/>
      <dgm:spPr/>
      <dgm:t>
        <a:bodyPr/>
        <a:lstStyle/>
        <a:p>
          <a:endParaRPr lang="en-US"/>
        </a:p>
      </dgm:t>
    </dgm:pt>
    <dgm:pt modelId="{05153532-0BAA-4A6D-9255-C8248DEBBA5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সংবাদ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F12A8-CCF7-4CD1-8803-FA490DA48101}" type="parTrans" cxnId="{99F75961-368B-4100-92BC-452ECB3B87BA}">
      <dgm:prSet/>
      <dgm:spPr/>
      <dgm:t>
        <a:bodyPr/>
        <a:lstStyle/>
        <a:p>
          <a:endParaRPr lang="en-US"/>
        </a:p>
      </dgm:t>
    </dgm:pt>
    <dgm:pt modelId="{021DD072-B7BA-4A6B-BEBC-07C83AB6350C}" type="sibTrans" cxnId="{99F75961-368B-4100-92BC-452ECB3B87BA}">
      <dgm:prSet/>
      <dgm:spPr/>
      <dgm:t>
        <a:bodyPr/>
        <a:lstStyle/>
        <a:p>
          <a:endParaRPr lang="en-US"/>
        </a:p>
      </dgm:t>
    </dgm:pt>
    <dgm:pt modelId="{D01DCCE2-CD28-4264-821F-346617CC4C0A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ফলাবর্তন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66AEB6-E3C4-485F-9690-768D218BDD67}" type="parTrans" cxnId="{C189ABCC-BF10-463B-AD07-AABC5CFE5F21}">
      <dgm:prSet/>
      <dgm:spPr/>
      <dgm:t>
        <a:bodyPr/>
        <a:lstStyle/>
        <a:p>
          <a:endParaRPr lang="en-US"/>
        </a:p>
      </dgm:t>
    </dgm:pt>
    <dgm:pt modelId="{42708B14-EBE2-4442-ADD9-7DFC199F1B98}" type="sibTrans" cxnId="{C189ABCC-BF10-463B-AD07-AABC5CFE5F21}">
      <dgm:prSet/>
      <dgm:spPr/>
      <dgm:t>
        <a:bodyPr/>
        <a:lstStyle/>
        <a:p>
          <a:endParaRPr lang="en-US"/>
        </a:p>
      </dgm:t>
    </dgm:pt>
    <dgm:pt modelId="{52DBA3E3-B816-4BED-ACB0-3C6C447F43E9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8221D4-28B3-4393-AD07-52E726E3AE37}" type="parTrans" cxnId="{B34F4A62-3AD6-4D2A-9C5E-0053C07AAB74}">
      <dgm:prSet/>
      <dgm:spPr/>
      <dgm:t>
        <a:bodyPr/>
        <a:lstStyle/>
        <a:p>
          <a:endParaRPr lang="en-US"/>
        </a:p>
      </dgm:t>
    </dgm:pt>
    <dgm:pt modelId="{6EBB4CA3-055B-4B82-AA12-E2BDAB5766CB}" type="sibTrans" cxnId="{B34F4A62-3AD6-4D2A-9C5E-0053C07AAB74}">
      <dgm:prSet/>
      <dgm:spPr/>
      <dgm:t>
        <a:bodyPr/>
        <a:lstStyle/>
        <a:p>
          <a:endParaRPr lang="en-US"/>
        </a:p>
      </dgm:t>
    </dgm:pt>
    <dgm:pt modelId="{3A6B8A45-D0E7-4F29-85A0-42E58CCE4A1A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ডিকোডিং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8AD617-2EDD-411A-B103-378CA186EE06}" type="parTrans" cxnId="{C5789A33-C599-4573-8D0A-8AD97E32C5BF}">
      <dgm:prSet/>
      <dgm:spPr/>
      <dgm:t>
        <a:bodyPr/>
        <a:lstStyle/>
        <a:p>
          <a:endParaRPr lang="en-US"/>
        </a:p>
      </dgm:t>
    </dgm:pt>
    <dgm:pt modelId="{D6EEE5A2-6693-4D2E-B4FD-0E35EE6B96C7}" type="sibTrans" cxnId="{C5789A33-C599-4573-8D0A-8AD97E32C5BF}">
      <dgm:prSet/>
      <dgm:spPr/>
      <dgm:t>
        <a:bodyPr/>
        <a:lstStyle/>
        <a:p>
          <a:endParaRPr lang="en-US"/>
        </a:p>
      </dgm:t>
    </dgm:pt>
    <dgm:pt modelId="{C4E3D5D3-7B3C-4655-BCA9-F84C70BD6E39}" type="pres">
      <dgm:prSet presAssocID="{C1585368-805C-48AE-8E03-4AD03DAEE8C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46F52E7-E405-45E0-97A2-5D37BCE0CF80}" type="pres">
      <dgm:prSet presAssocID="{B3B41062-6DFF-4114-892B-41B77A52A64B}" presName="compNode" presStyleCnt="0"/>
      <dgm:spPr/>
    </dgm:pt>
    <dgm:pt modelId="{1A09C7CC-A85E-49BA-8D06-989276A45664}" type="pres">
      <dgm:prSet presAssocID="{B3B41062-6DFF-4114-892B-41B77A52A64B}" presName="dummyConnPt" presStyleCnt="0"/>
      <dgm:spPr/>
    </dgm:pt>
    <dgm:pt modelId="{7C9BEB39-F6A7-4FD3-AAFE-A13A7BB93B49}" type="pres">
      <dgm:prSet presAssocID="{B3B41062-6DFF-4114-892B-41B77A52A64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F5D6F-B5A2-49AF-8258-FCCD41EABE50}" type="pres">
      <dgm:prSet presAssocID="{1BB1D4F1-BD03-47B7-92E8-D6B232977268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80204147-5893-4B8B-82A3-BA80C8BB7A9D}" type="pres">
      <dgm:prSet presAssocID="{4AEA9A65-077F-416C-8053-75A0A937F944}" presName="compNode" presStyleCnt="0"/>
      <dgm:spPr/>
    </dgm:pt>
    <dgm:pt modelId="{599FBC65-8CDE-48A0-9CE6-BB84D99C85C9}" type="pres">
      <dgm:prSet presAssocID="{4AEA9A65-077F-416C-8053-75A0A937F944}" presName="dummyConnPt" presStyleCnt="0"/>
      <dgm:spPr/>
    </dgm:pt>
    <dgm:pt modelId="{57601439-B1FC-461D-B76F-4A7CCC6F5162}" type="pres">
      <dgm:prSet presAssocID="{4AEA9A65-077F-416C-8053-75A0A937F94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C2D6E-1ACC-41E5-B0F0-582D2793272F}" type="pres">
      <dgm:prSet presAssocID="{1C601D9A-A642-46F1-873D-873225BB3E69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C44FF6B4-F1B3-4AD8-935F-233D116B73D0}" type="pres">
      <dgm:prSet presAssocID="{6682F9C4-AD1F-465E-A1D0-1F5654092607}" presName="compNode" presStyleCnt="0"/>
      <dgm:spPr/>
    </dgm:pt>
    <dgm:pt modelId="{B0243377-E353-474F-B0B6-9E6B0AC5A76C}" type="pres">
      <dgm:prSet presAssocID="{6682F9C4-AD1F-465E-A1D0-1F5654092607}" presName="dummyConnPt" presStyleCnt="0"/>
      <dgm:spPr/>
    </dgm:pt>
    <dgm:pt modelId="{4B6B2557-BF29-454E-88A5-E5AA670D11C3}" type="pres">
      <dgm:prSet presAssocID="{6682F9C4-AD1F-465E-A1D0-1F565409260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10564-E904-4033-B74A-854680833A0D}" type="pres">
      <dgm:prSet presAssocID="{9384ADAE-BBCE-4086-B4C5-1E0D9A6208F9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AD4D2721-DC9C-4BFC-98B2-77372B7DF772}" type="pres">
      <dgm:prSet presAssocID="{3D70BCB0-C689-49B7-9BC3-07D37D6EB7A2}" presName="compNode" presStyleCnt="0"/>
      <dgm:spPr/>
    </dgm:pt>
    <dgm:pt modelId="{4CA28205-48D1-4C27-891C-9FFB726904D1}" type="pres">
      <dgm:prSet presAssocID="{3D70BCB0-C689-49B7-9BC3-07D37D6EB7A2}" presName="dummyConnPt" presStyleCnt="0"/>
      <dgm:spPr/>
    </dgm:pt>
    <dgm:pt modelId="{DFC1713D-D0A1-4CB1-A534-FF348575AB2B}" type="pres">
      <dgm:prSet presAssocID="{3D70BCB0-C689-49B7-9BC3-07D37D6EB7A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77492-312B-420C-80CB-6FD1A40367EC}" type="pres">
      <dgm:prSet presAssocID="{9BB92EB9-4484-4AC8-9975-00500D94F46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5530FA9C-91E6-47C2-9F33-173B0E89EFAE}" type="pres">
      <dgm:prSet presAssocID="{77608153-4AF1-4B27-BA01-3BF91CCC7B15}" presName="compNode" presStyleCnt="0"/>
      <dgm:spPr/>
    </dgm:pt>
    <dgm:pt modelId="{260F954D-4E15-42D3-9FED-396F4ED3E97D}" type="pres">
      <dgm:prSet presAssocID="{77608153-4AF1-4B27-BA01-3BF91CCC7B15}" presName="dummyConnPt" presStyleCnt="0"/>
      <dgm:spPr/>
    </dgm:pt>
    <dgm:pt modelId="{782879CC-FE3B-4A24-AF82-917B7682606A}" type="pres">
      <dgm:prSet presAssocID="{77608153-4AF1-4B27-BA01-3BF91CCC7B1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6E3B3-2A21-4006-8DD7-42B47DB4E53B}" type="pres">
      <dgm:prSet presAssocID="{A3ED1AE1-A567-4CE7-AEE1-1D611D5337BD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39921AC5-AF56-4CCF-9444-75FAC7863D20}" type="pres">
      <dgm:prSet presAssocID="{52DBA3E3-B816-4BED-ACB0-3C6C447F43E9}" presName="compNode" presStyleCnt="0"/>
      <dgm:spPr/>
    </dgm:pt>
    <dgm:pt modelId="{5230748F-34AA-4E5B-B3C3-CC8DB0608BAB}" type="pres">
      <dgm:prSet presAssocID="{52DBA3E3-B816-4BED-ACB0-3C6C447F43E9}" presName="dummyConnPt" presStyleCnt="0"/>
      <dgm:spPr/>
    </dgm:pt>
    <dgm:pt modelId="{FF89FFCD-7B4E-4A1E-AAE5-86B78F0C10A7}" type="pres">
      <dgm:prSet presAssocID="{52DBA3E3-B816-4BED-ACB0-3C6C447F43E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7C13A-9E4E-488D-AD48-051117DB28B6}" type="pres">
      <dgm:prSet presAssocID="{6EBB4CA3-055B-4B82-AA12-E2BDAB5766CB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27112C18-71ED-49DB-95B8-58DAA2FB1938}" type="pres">
      <dgm:prSet presAssocID="{05153532-0BAA-4A6D-9255-C8248DEBBA55}" presName="compNode" presStyleCnt="0"/>
      <dgm:spPr/>
    </dgm:pt>
    <dgm:pt modelId="{92B17760-438F-46E6-93AB-4E3079112A3C}" type="pres">
      <dgm:prSet presAssocID="{05153532-0BAA-4A6D-9255-C8248DEBBA55}" presName="dummyConnPt" presStyleCnt="0"/>
      <dgm:spPr/>
    </dgm:pt>
    <dgm:pt modelId="{058AA497-3635-4090-99E8-A8525C32614C}" type="pres">
      <dgm:prSet presAssocID="{05153532-0BAA-4A6D-9255-C8248DEBBA55}" presName="node" presStyleLbl="node1" presStyleIdx="6" presStyleCnt="9" custLinFactNeighborX="-564" custLinFactNeighborY="3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AFD1F-0374-46FE-BA60-01B96E5A3240}" type="pres">
      <dgm:prSet presAssocID="{021DD072-B7BA-4A6B-BEBC-07C83AB6350C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D8456A-D23E-4E50-8682-DB0BCB16B376}" type="pres">
      <dgm:prSet presAssocID="{3A6B8A45-D0E7-4F29-85A0-42E58CCE4A1A}" presName="compNode" presStyleCnt="0"/>
      <dgm:spPr/>
    </dgm:pt>
    <dgm:pt modelId="{65500D44-1D1F-49CD-8748-F09454DAD69E}" type="pres">
      <dgm:prSet presAssocID="{3A6B8A45-D0E7-4F29-85A0-42E58CCE4A1A}" presName="dummyConnPt" presStyleCnt="0"/>
      <dgm:spPr/>
    </dgm:pt>
    <dgm:pt modelId="{742A82B5-B2D7-4454-A014-AFAEB5484371}" type="pres">
      <dgm:prSet presAssocID="{3A6B8A45-D0E7-4F29-85A0-42E58CCE4A1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1C484-D94D-4552-A71C-19786E8E1BD2}" type="pres">
      <dgm:prSet presAssocID="{D6EEE5A2-6693-4D2E-B4FD-0E35EE6B96C7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CC0767DC-2E2C-4BEC-911F-44E8994CCB8B}" type="pres">
      <dgm:prSet presAssocID="{D01DCCE2-CD28-4264-821F-346617CC4C0A}" presName="compNode" presStyleCnt="0"/>
      <dgm:spPr/>
    </dgm:pt>
    <dgm:pt modelId="{5B623DD9-5484-41CB-AEE6-03374E4AB741}" type="pres">
      <dgm:prSet presAssocID="{D01DCCE2-CD28-4264-821F-346617CC4C0A}" presName="dummyConnPt" presStyleCnt="0"/>
      <dgm:spPr/>
    </dgm:pt>
    <dgm:pt modelId="{1E130AC8-411A-4EEF-B65C-AAE9C3ECB958}" type="pres">
      <dgm:prSet presAssocID="{D01DCCE2-CD28-4264-821F-346617CC4C0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7BD60-F5B1-416B-9A67-55603E08E7C6}" type="presOf" srcId="{9384ADAE-BBCE-4086-B4C5-1E0D9A6208F9}" destId="{D3710564-E904-4033-B74A-854680833A0D}" srcOrd="0" destOrd="0" presId="urn:microsoft.com/office/officeart/2005/8/layout/bProcess4"/>
    <dgm:cxn modelId="{84BE0F74-5A9F-4B97-821C-386A19C8AD2E}" type="presOf" srcId="{3A6B8A45-D0E7-4F29-85A0-42E58CCE4A1A}" destId="{742A82B5-B2D7-4454-A014-AFAEB5484371}" srcOrd="0" destOrd="0" presId="urn:microsoft.com/office/officeart/2005/8/layout/bProcess4"/>
    <dgm:cxn modelId="{B08A9B58-3F1C-44EB-9651-A067523E7281}" srcId="{C1585368-805C-48AE-8E03-4AD03DAEE8CE}" destId="{77608153-4AF1-4B27-BA01-3BF91CCC7B15}" srcOrd="4" destOrd="0" parTransId="{8877CEB8-4CBA-4A24-BE03-F49BC13E20E0}" sibTransId="{A3ED1AE1-A567-4CE7-AEE1-1D611D5337BD}"/>
    <dgm:cxn modelId="{A3E2DD46-00D0-4D05-A847-E11CECE30EB0}" type="presOf" srcId="{52DBA3E3-B816-4BED-ACB0-3C6C447F43E9}" destId="{FF89FFCD-7B4E-4A1E-AAE5-86B78F0C10A7}" srcOrd="0" destOrd="0" presId="urn:microsoft.com/office/officeart/2005/8/layout/bProcess4"/>
    <dgm:cxn modelId="{C76BAE80-4743-4E9D-BB1E-1F9CE61CA903}" type="presOf" srcId="{6682F9C4-AD1F-465E-A1D0-1F5654092607}" destId="{4B6B2557-BF29-454E-88A5-E5AA670D11C3}" srcOrd="0" destOrd="0" presId="urn:microsoft.com/office/officeart/2005/8/layout/bProcess4"/>
    <dgm:cxn modelId="{FB515AC6-180F-4C82-B1A4-9370457A4CC4}" type="presOf" srcId="{77608153-4AF1-4B27-BA01-3BF91CCC7B15}" destId="{782879CC-FE3B-4A24-AF82-917B7682606A}" srcOrd="0" destOrd="0" presId="urn:microsoft.com/office/officeart/2005/8/layout/bProcess4"/>
    <dgm:cxn modelId="{BB7353D1-6DAA-45BA-860C-3B997C164C0C}" srcId="{C1585368-805C-48AE-8E03-4AD03DAEE8CE}" destId="{6682F9C4-AD1F-465E-A1D0-1F5654092607}" srcOrd="2" destOrd="0" parTransId="{02D3A6E0-49FC-4876-9BA3-0D7BB0B4BC51}" sibTransId="{9384ADAE-BBCE-4086-B4C5-1E0D9A6208F9}"/>
    <dgm:cxn modelId="{99F75961-368B-4100-92BC-452ECB3B87BA}" srcId="{C1585368-805C-48AE-8E03-4AD03DAEE8CE}" destId="{05153532-0BAA-4A6D-9255-C8248DEBBA55}" srcOrd="6" destOrd="0" parTransId="{F0BF12A8-CCF7-4CD1-8803-FA490DA48101}" sibTransId="{021DD072-B7BA-4A6B-BEBC-07C83AB6350C}"/>
    <dgm:cxn modelId="{EB9C82D1-22F0-4051-BCD2-3F8A0B97E14C}" type="presOf" srcId="{3D70BCB0-C689-49B7-9BC3-07D37D6EB7A2}" destId="{DFC1713D-D0A1-4CB1-A534-FF348575AB2B}" srcOrd="0" destOrd="0" presId="urn:microsoft.com/office/officeart/2005/8/layout/bProcess4"/>
    <dgm:cxn modelId="{AEC069E1-3544-42DA-A054-5C7190DFAAA3}" srcId="{C1585368-805C-48AE-8E03-4AD03DAEE8CE}" destId="{B3B41062-6DFF-4114-892B-41B77A52A64B}" srcOrd="0" destOrd="0" parTransId="{61EE9EBE-D889-49F8-99FF-D0AFC8048F4F}" sibTransId="{1BB1D4F1-BD03-47B7-92E8-D6B232977268}"/>
    <dgm:cxn modelId="{DCFBF55B-B135-44F9-8F0E-9184EFDDEEEA}" type="presOf" srcId="{4AEA9A65-077F-416C-8053-75A0A937F944}" destId="{57601439-B1FC-461D-B76F-4A7CCC6F5162}" srcOrd="0" destOrd="0" presId="urn:microsoft.com/office/officeart/2005/8/layout/bProcess4"/>
    <dgm:cxn modelId="{DF83ABA3-1009-4CAE-9C27-0F3377C4AD78}" type="presOf" srcId="{B3B41062-6DFF-4114-892B-41B77A52A64B}" destId="{7C9BEB39-F6A7-4FD3-AAFE-A13A7BB93B49}" srcOrd="0" destOrd="0" presId="urn:microsoft.com/office/officeart/2005/8/layout/bProcess4"/>
    <dgm:cxn modelId="{C189ABCC-BF10-463B-AD07-AABC5CFE5F21}" srcId="{C1585368-805C-48AE-8E03-4AD03DAEE8CE}" destId="{D01DCCE2-CD28-4264-821F-346617CC4C0A}" srcOrd="8" destOrd="0" parTransId="{7C66AEB6-E3C4-485F-9690-768D218BDD67}" sibTransId="{42708B14-EBE2-4442-ADD9-7DFC199F1B98}"/>
    <dgm:cxn modelId="{E803CDAE-1A89-4994-8F54-40F4BBF98CA2}" type="presOf" srcId="{9BB92EB9-4484-4AC8-9975-00500D94F461}" destId="{49777492-312B-420C-80CB-6FD1A40367EC}" srcOrd="0" destOrd="0" presId="urn:microsoft.com/office/officeart/2005/8/layout/bProcess4"/>
    <dgm:cxn modelId="{E875A11D-675B-499F-A5F8-38BC0391DDD0}" type="presOf" srcId="{6EBB4CA3-055B-4B82-AA12-E2BDAB5766CB}" destId="{4A47C13A-9E4E-488D-AD48-051117DB28B6}" srcOrd="0" destOrd="0" presId="urn:microsoft.com/office/officeart/2005/8/layout/bProcess4"/>
    <dgm:cxn modelId="{A4C99602-0F6E-4529-8037-B99D76B3E3FE}" type="presOf" srcId="{05153532-0BAA-4A6D-9255-C8248DEBBA55}" destId="{058AA497-3635-4090-99E8-A8525C32614C}" srcOrd="0" destOrd="0" presId="urn:microsoft.com/office/officeart/2005/8/layout/bProcess4"/>
    <dgm:cxn modelId="{7E27021F-92D5-4D0B-8678-96C0E5A3873A}" type="presOf" srcId="{D01DCCE2-CD28-4264-821F-346617CC4C0A}" destId="{1E130AC8-411A-4EEF-B65C-AAE9C3ECB958}" srcOrd="0" destOrd="0" presId="urn:microsoft.com/office/officeart/2005/8/layout/bProcess4"/>
    <dgm:cxn modelId="{B34F4A62-3AD6-4D2A-9C5E-0053C07AAB74}" srcId="{C1585368-805C-48AE-8E03-4AD03DAEE8CE}" destId="{52DBA3E3-B816-4BED-ACB0-3C6C447F43E9}" srcOrd="5" destOrd="0" parTransId="{698221D4-28B3-4393-AD07-52E726E3AE37}" sibTransId="{6EBB4CA3-055B-4B82-AA12-E2BDAB5766CB}"/>
    <dgm:cxn modelId="{9722E52F-68E9-4F8A-B1F5-4CEBF7453B70}" type="presOf" srcId="{1BB1D4F1-BD03-47B7-92E8-D6B232977268}" destId="{4FEF5D6F-B5A2-49AF-8258-FCCD41EABE50}" srcOrd="0" destOrd="0" presId="urn:microsoft.com/office/officeart/2005/8/layout/bProcess4"/>
    <dgm:cxn modelId="{17365CB6-A4C4-474B-95B3-EDFC76AB88D0}" srcId="{C1585368-805C-48AE-8E03-4AD03DAEE8CE}" destId="{3D70BCB0-C689-49B7-9BC3-07D37D6EB7A2}" srcOrd="3" destOrd="0" parTransId="{57239C46-7746-425D-BE7B-2107B8C34601}" sibTransId="{9BB92EB9-4484-4AC8-9975-00500D94F461}"/>
    <dgm:cxn modelId="{90B044CE-5C47-41BB-8025-1B1790118B1C}" type="presOf" srcId="{1C601D9A-A642-46F1-873D-873225BB3E69}" destId="{9ACC2D6E-1ACC-41E5-B0F0-582D2793272F}" srcOrd="0" destOrd="0" presId="urn:microsoft.com/office/officeart/2005/8/layout/bProcess4"/>
    <dgm:cxn modelId="{84FE01BC-503C-4E76-9DCE-FA199EE78BE7}" srcId="{C1585368-805C-48AE-8E03-4AD03DAEE8CE}" destId="{4AEA9A65-077F-416C-8053-75A0A937F944}" srcOrd="1" destOrd="0" parTransId="{CFD689A3-B4DD-4F86-9231-CDE5030519FE}" sibTransId="{1C601D9A-A642-46F1-873D-873225BB3E69}"/>
    <dgm:cxn modelId="{9ADB4B14-2F0C-4ADB-AD51-77065269E04F}" type="presOf" srcId="{C1585368-805C-48AE-8E03-4AD03DAEE8CE}" destId="{C4E3D5D3-7B3C-4655-BCA9-F84C70BD6E39}" srcOrd="0" destOrd="0" presId="urn:microsoft.com/office/officeart/2005/8/layout/bProcess4"/>
    <dgm:cxn modelId="{515B5EEF-5EF7-4A22-864C-42C73A4DD8F0}" type="presOf" srcId="{021DD072-B7BA-4A6B-BEBC-07C83AB6350C}" destId="{E47AFD1F-0374-46FE-BA60-01B96E5A3240}" srcOrd="0" destOrd="0" presId="urn:microsoft.com/office/officeart/2005/8/layout/bProcess4"/>
    <dgm:cxn modelId="{C5789A33-C599-4573-8D0A-8AD97E32C5BF}" srcId="{C1585368-805C-48AE-8E03-4AD03DAEE8CE}" destId="{3A6B8A45-D0E7-4F29-85A0-42E58CCE4A1A}" srcOrd="7" destOrd="0" parTransId="{F08AD617-2EDD-411A-B103-378CA186EE06}" sibTransId="{D6EEE5A2-6693-4D2E-B4FD-0E35EE6B96C7}"/>
    <dgm:cxn modelId="{5E02D3C7-3CB5-495D-939C-66F2CB1C4031}" type="presOf" srcId="{A3ED1AE1-A567-4CE7-AEE1-1D611D5337BD}" destId="{73F6E3B3-2A21-4006-8DD7-42B47DB4E53B}" srcOrd="0" destOrd="0" presId="urn:microsoft.com/office/officeart/2005/8/layout/bProcess4"/>
    <dgm:cxn modelId="{EC544AD2-88A4-4829-AEFD-5D1EF829A358}" type="presOf" srcId="{D6EEE5A2-6693-4D2E-B4FD-0E35EE6B96C7}" destId="{C4D1C484-D94D-4552-A71C-19786E8E1BD2}" srcOrd="0" destOrd="0" presId="urn:microsoft.com/office/officeart/2005/8/layout/bProcess4"/>
    <dgm:cxn modelId="{EC4B816E-77D0-4D22-ACF9-21E380285242}" type="presParOf" srcId="{C4E3D5D3-7B3C-4655-BCA9-F84C70BD6E39}" destId="{346F52E7-E405-45E0-97A2-5D37BCE0CF80}" srcOrd="0" destOrd="0" presId="urn:microsoft.com/office/officeart/2005/8/layout/bProcess4"/>
    <dgm:cxn modelId="{B3502634-4CD6-4E0C-BD8A-DB18BFFF4AC6}" type="presParOf" srcId="{346F52E7-E405-45E0-97A2-5D37BCE0CF80}" destId="{1A09C7CC-A85E-49BA-8D06-989276A45664}" srcOrd="0" destOrd="0" presId="urn:microsoft.com/office/officeart/2005/8/layout/bProcess4"/>
    <dgm:cxn modelId="{6AE43A19-1C0F-4700-9F90-EB73F0313DDD}" type="presParOf" srcId="{346F52E7-E405-45E0-97A2-5D37BCE0CF80}" destId="{7C9BEB39-F6A7-4FD3-AAFE-A13A7BB93B49}" srcOrd="1" destOrd="0" presId="urn:microsoft.com/office/officeart/2005/8/layout/bProcess4"/>
    <dgm:cxn modelId="{C2F11C29-B1AC-4EE3-9068-82A9E514525B}" type="presParOf" srcId="{C4E3D5D3-7B3C-4655-BCA9-F84C70BD6E39}" destId="{4FEF5D6F-B5A2-49AF-8258-FCCD41EABE50}" srcOrd="1" destOrd="0" presId="urn:microsoft.com/office/officeart/2005/8/layout/bProcess4"/>
    <dgm:cxn modelId="{5E23EFC8-E33D-4E9B-8A85-E0EDA77681B0}" type="presParOf" srcId="{C4E3D5D3-7B3C-4655-BCA9-F84C70BD6E39}" destId="{80204147-5893-4B8B-82A3-BA80C8BB7A9D}" srcOrd="2" destOrd="0" presId="urn:microsoft.com/office/officeart/2005/8/layout/bProcess4"/>
    <dgm:cxn modelId="{CEB160AB-F8B1-4D88-A786-B1E06F27C676}" type="presParOf" srcId="{80204147-5893-4B8B-82A3-BA80C8BB7A9D}" destId="{599FBC65-8CDE-48A0-9CE6-BB84D99C85C9}" srcOrd="0" destOrd="0" presId="urn:microsoft.com/office/officeart/2005/8/layout/bProcess4"/>
    <dgm:cxn modelId="{FC38433B-A800-4396-8F80-7C1AD79B12FF}" type="presParOf" srcId="{80204147-5893-4B8B-82A3-BA80C8BB7A9D}" destId="{57601439-B1FC-461D-B76F-4A7CCC6F5162}" srcOrd="1" destOrd="0" presId="urn:microsoft.com/office/officeart/2005/8/layout/bProcess4"/>
    <dgm:cxn modelId="{5509D184-4BAC-4F25-A127-27274C04DFEB}" type="presParOf" srcId="{C4E3D5D3-7B3C-4655-BCA9-F84C70BD6E39}" destId="{9ACC2D6E-1ACC-41E5-B0F0-582D2793272F}" srcOrd="3" destOrd="0" presId="urn:microsoft.com/office/officeart/2005/8/layout/bProcess4"/>
    <dgm:cxn modelId="{9EDD27AD-CDD7-43A0-BCA8-ABB537668084}" type="presParOf" srcId="{C4E3D5D3-7B3C-4655-BCA9-F84C70BD6E39}" destId="{C44FF6B4-F1B3-4AD8-935F-233D116B73D0}" srcOrd="4" destOrd="0" presId="urn:microsoft.com/office/officeart/2005/8/layout/bProcess4"/>
    <dgm:cxn modelId="{91D16DE2-1AEC-439E-9EEB-56CFC6646119}" type="presParOf" srcId="{C44FF6B4-F1B3-4AD8-935F-233D116B73D0}" destId="{B0243377-E353-474F-B0B6-9E6B0AC5A76C}" srcOrd="0" destOrd="0" presId="urn:microsoft.com/office/officeart/2005/8/layout/bProcess4"/>
    <dgm:cxn modelId="{91440E59-8E3A-439E-8B20-316207CEDC47}" type="presParOf" srcId="{C44FF6B4-F1B3-4AD8-935F-233D116B73D0}" destId="{4B6B2557-BF29-454E-88A5-E5AA670D11C3}" srcOrd="1" destOrd="0" presId="urn:microsoft.com/office/officeart/2005/8/layout/bProcess4"/>
    <dgm:cxn modelId="{E5E36969-8523-4D73-9D6E-41B7C3BA5257}" type="presParOf" srcId="{C4E3D5D3-7B3C-4655-BCA9-F84C70BD6E39}" destId="{D3710564-E904-4033-B74A-854680833A0D}" srcOrd="5" destOrd="0" presId="urn:microsoft.com/office/officeart/2005/8/layout/bProcess4"/>
    <dgm:cxn modelId="{A1F8C5DA-DCAF-42FD-9DAB-DC192C1ACFAA}" type="presParOf" srcId="{C4E3D5D3-7B3C-4655-BCA9-F84C70BD6E39}" destId="{AD4D2721-DC9C-4BFC-98B2-77372B7DF772}" srcOrd="6" destOrd="0" presId="urn:microsoft.com/office/officeart/2005/8/layout/bProcess4"/>
    <dgm:cxn modelId="{543F3247-9EC1-4BB7-B34C-6DFDABC874D6}" type="presParOf" srcId="{AD4D2721-DC9C-4BFC-98B2-77372B7DF772}" destId="{4CA28205-48D1-4C27-891C-9FFB726904D1}" srcOrd="0" destOrd="0" presId="urn:microsoft.com/office/officeart/2005/8/layout/bProcess4"/>
    <dgm:cxn modelId="{E1C70A6C-917C-43A0-AF28-A9ADEC37EC90}" type="presParOf" srcId="{AD4D2721-DC9C-4BFC-98B2-77372B7DF772}" destId="{DFC1713D-D0A1-4CB1-A534-FF348575AB2B}" srcOrd="1" destOrd="0" presId="urn:microsoft.com/office/officeart/2005/8/layout/bProcess4"/>
    <dgm:cxn modelId="{A238D545-43D6-4DD2-B9B0-272B09695FCC}" type="presParOf" srcId="{C4E3D5D3-7B3C-4655-BCA9-F84C70BD6E39}" destId="{49777492-312B-420C-80CB-6FD1A40367EC}" srcOrd="7" destOrd="0" presId="urn:microsoft.com/office/officeart/2005/8/layout/bProcess4"/>
    <dgm:cxn modelId="{CBAF8A1E-0C57-40F6-91C1-282317F7B928}" type="presParOf" srcId="{C4E3D5D3-7B3C-4655-BCA9-F84C70BD6E39}" destId="{5530FA9C-91E6-47C2-9F33-173B0E89EFAE}" srcOrd="8" destOrd="0" presId="urn:microsoft.com/office/officeart/2005/8/layout/bProcess4"/>
    <dgm:cxn modelId="{6D98D534-6677-4BB2-BFB8-EBAC7E452A12}" type="presParOf" srcId="{5530FA9C-91E6-47C2-9F33-173B0E89EFAE}" destId="{260F954D-4E15-42D3-9FED-396F4ED3E97D}" srcOrd="0" destOrd="0" presId="urn:microsoft.com/office/officeart/2005/8/layout/bProcess4"/>
    <dgm:cxn modelId="{A58692EA-18F7-4BDE-A00C-FB1A39E2806D}" type="presParOf" srcId="{5530FA9C-91E6-47C2-9F33-173B0E89EFAE}" destId="{782879CC-FE3B-4A24-AF82-917B7682606A}" srcOrd="1" destOrd="0" presId="urn:microsoft.com/office/officeart/2005/8/layout/bProcess4"/>
    <dgm:cxn modelId="{D1AE88FA-492B-4008-9295-56FEB4C4D6A3}" type="presParOf" srcId="{C4E3D5D3-7B3C-4655-BCA9-F84C70BD6E39}" destId="{73F6E3B3-2A21-4006-8DD7-42B47DB4E53B}" srcOrd="9" destOrd="0" presId="urn:microsoft.com/office/officeart/2005/8/layout/bProcess4"/>
    <dgm:cxn modelId="{DA049AF2-E5F6-456C-BB55-B73131EFEE1F}" type="presParOf" srcId="{C4E3D5D3-7B3C-4655-BCA9-F84C70BD6E39}" destId="{39921AC5-AF56-4CCF-9444-75FAC7863D20}" srcOrd="10" destOrd="0" presId="urn:microsoft.com/office/officeart/2005/8/layout/bProcess4"/>
    <dgm:cxn modelId="{7942DBF7-58C7-4955-8C16-9D3AD010791C}" type="presParOf" srcId="{39921AC5-AF56-4CCF-9444-75FAC7863D20}" destId="{5230748F-34AA-4E5B-B3C3-CC8DB0608BAB}" srcOrd="0" destOrd="0" presId="urn:microsoft.com/office/officeart/2005/8/layout/bProcess4"/>
    <dgm:cxn modelId="{FA9DFBAD-2BF8-40D9-B7B0-6D207E7140AB}" type="presParOf" srcId="{39921AC5-AF56-4CCF-9444-75FAC7863D20}" destId="{FF89FFCD-7B4E-4A1E-AAE5-86B78F0C10A7}" srcOrd="1" destOrd="0" presId="urn:microsoft.com/office/officeart/2005/8/layout/bProcess4"/>
    <dgm:cxn modelId="{F1432D00-0F4E-4750-A991-E6649396B38C}" type="presParOf" srcId="{C4E3D5D3-7B3C-4655-BCA9-F84C70BD6E39}" destId="{4A47C13A-9E4E-488D-AD48-051117DB28B6}" srcOrd="11" destOrd="0" presId="urn:microsoft.com/office/officeart/2005/8/layout/bProcess4"/>
    <dgm:cxn modelId="{6C2715CF-6EC2-45D0-891E-A55252CBB4C7}" type="presParOf" srcId="{C4E3D5D3-7B3C-4655-BCA9-F84C70BD6E39}" destId="{27112C18-71ED-49DB-95B8-58DAA2FB1938}" srcOrd="12" destOrd="0" presId="urn:microsoft.com/office/officeart/2005/8/layout/bProcess4"/>
    <dgm:cxn modelId="{83B84947-F5FB-4862-95D9-B4D63F69CD89}" type="presParOf" srcId="{27112C18-71ED-49DB-95B8-58DAA2FB1938}" destId="{92B17760-438F-46E6-93AB-4E3079112A3C}" srcOrd="0" destOrd="0" presId="urn:microsoft.com/office/officeart/2005/8/layout/bProcess4"/>
    <dgm:cxn modelId="{B9F77D83-9FDD-4B6B-96F1-0A58AE25767F}" type="presParOf" srcId="{27112C18-71ED-49DB-95B8-58DAA2FB1938}" destId="{058AA497-3635-4090-99E8-A8525C32614C}" srcOrd="1" destOrd="0" presId="urn:microsoft.com/office/officeart/2005/8/layout/bProcess4"/>
    <dgm:cxn modelId="{BB210F1D-6E1F-4719-AE1E-7F377347F11D}" type="presParOf" srcId="{C4E3D5D3-7B3C-4655-BCA9-F84C70BD6E39}" destId="{E47AFD1F-0374-46FE-BA60-01B96E5A3240}" srcOrd="13" destOrd="0" presId="urn:microsoft.com/office/officeart/2005/8/layout/bProcess4"/>
    <dgm:cxn modelId="{5DC38EF9-BF34-40BE-8B79-47F839272F83}" type="presParOf" srcId="{C4E3D5D3-7B3C-4655-BCA9-F84C70BD6E39}" destId="{82D8456A-D23E-4E50-8682-DB0BCB16B376}" srcOrd="14" destOrd="0" presId="urn:microsoft.com/office/officeart/2005/8/layout/bProcess4"/>
    <dgm:cxn modelId="{11AB1884-BFE7-40BA-BDEC-7F390C325CAE}" type="presParOf" srcId="{82D8456A-D23E-4E50-8682-DB0BCB16B376}" destId="{65500D44-1D1F-49CD-8748-F09454DAD69E}" srcOrd="0" destOrd="0" presId="urn:microsoft.com/office/officeart/2005/8/layout/bProcess4"/>
    <dgm:cxn modelId="{09F21EEE-CFB8-47F7-8503-6185F6C91A15}" type="presParOf" srcId="{82D8456A-D23E-4E50-8682-DB0BCB16B376}" destId="{742A82B5-B2D7-4454-A014-AFAEB5484371}" srcOrd="1" destOrd="0" presId="urn:microsoft.com/office/officeart/2005/8/layout/bProcess4"/>
    <dgm:cxn modelId="{FEAFB7E2-72EE-4BDE-BC1E-DB01F44784FC}" type="presParOf" srcId="{C4E3D5D3-7B3C-4655-BCA9-F84C70BD6E39}" destId="{C4D1C484-D94D-4552-A71C-19786E8E1BD2}" srcOrd="15" destOrd="0" presId="urn:microsoft.com/office/officeart/2005/8/layout/bProcess4"/>
    <dgm:cxn modelId="{04ED279B-4CE8-49CB-9B20-F384C82FEB7F}" type="presParOf" srcId="{C4E3D5D3-7B3C-4655-BCA9-F84C70BD6E39}" destId="{CC0767DC-2E2C-4BEC-911F-44E8994CCB8B}" srcOrd="16" destOrd="0" presId="urn:microsoft.com/office/officeart/2005/8/layout/bProcess4"/>
    <dgm:cxn modelId="{51EF59F5-511D-4807-99F8-8F5D62750608}" type="presParOf" srcId="{CC0767DC-2E2C-4BEC-911F-44E8994CCB8B}" destId="{5B623DD9-5484-41CB-AEE6-03374E4AB741}" srcOrd="0" destOrd="0" presId="urn:microsoft.com/office/officeart/2005/8/layout/bProcess4"/>
    <dgm:cxn modelId="{FF07F92B-0342-4625-BA2F-D6FB636BD39D}" type="presParOf" srcId="{CC0767DC-2E2C-4BEC-911F-44E8994CCB8B}" destId="{1E130AC8-411A-4EEF-B65C-AAE9C3ECB95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4BC10-2196-448B-BE15-956B7670A70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DF18F-5428-44C7-8C4E-C55A5B1F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2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9579-E335-4638-8F3F-C75469FCE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2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1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2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7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5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78D7-17EB-4A80-995A-8D9E3BF30A0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D1B0-47C4-423E-B3A6-B7E65347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800000">
            <a:off x="4806883" y="-1410222"/>
            <a:ext cx="390242" cy="6742041"/>
            <a:chOff x="5363569" y="984913"/>
            <a:chExt cx="416258" cy="5190699"/>
          </a:xfrm>
        </p:grpSpPr>
        <p:grpSp>
          <p:nvGrpSpPr>
            <p:cNvPr id="4" name="Group 3"/>
            <p:cNvGrpSpPr/>
            <p:nvPr/>
          </p:nvGrpSpPr>
          <p:grpSpPr>
            <a:xfrm>
              <a:off x="5363570" y="3521122"/>
              <a:ext cx="416257" cy="2654490"/>
              <a:chOff x="4797188" y="1214651"/>
              <a:chExt cx="518615" cy="3759958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4885899" y="1214651"/>
                <a:ext cx="341194" cy="3480179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797188" y="4415051"/>
                <a:ext cx="518615" cy="55955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63569" y="984913"/>
              <a:ext cx="416257" cy="2654490"/>
              <a:chOff x="4797188" y="1214651"/>
              <a:chExt cx="518615" cy="3759958"/>
            </a:xfrm>
            <a:noFill/>
          </p:grpSpPr>
          <p:sp>
            <p:nvSpPr>
              <p:cNvPr id="9" name="Rounded Rectangle 8"/>
              <p:cNvSpPr/>
              <p:nvPr/>
            </p:nvSpPr>
            <p:spPr>
              <a:xfrm>
                <a:off x="4885899" y="1214651"/>
                <a:ext cx="341194" cy="348017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97188" y="4415051"/>
                <a:ext cx="518615" cy="5595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3147515" y="1788070"/>
            <a:ext cx="4388608" cy="3454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Rectangle 12"/>
          <p:cNvSpPr/>
          <p:nvPr/>
        </p:nvSpPr>
        <p:spPr>
          <a:xfrm rot="5400000">
            <a:off x="1410621" y="3697692"/>
            <a:ext cx="3819244" cy="3454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15403" y="523936"/>
            <a:ext cx="6469039" cy="900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8944" y="811820"/>
            <a:ext cx="9226877" cy="3037056"/>
            <a:chOff x="1008944" y="811820"/>
            <a:chExt cx="9226877" cy="3037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367" y="811820"/>
              <a:ext cx="4244454" cy="29756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44" y="873237"/>
              <a:ext cx="4242477" cy="297563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952763" y="4503671"/>
            <a:ext cx="494246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শব্দ-বহির্ভূত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2071" y="852770"/>
            <a:ext cx="8768686" cy="2975638"/>
            <a:chOff x="1392071" y="852770"/>
            <a:chExt cx="8768686" cy="29756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071" y="852770"/>
              <a:ext cx="3698543" cy="297563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14" y="852770"/>
              <a:ext cx="3698543" cy="297563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534768" y="4749332"/>
            <a:ext cx="47767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শব্দ-বহির্ভূত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9361" y="1121859"/>
            <a:ext cx="3309889" cy="8309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একক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60561" y="2584112"/>
            <a:ext cx="7042245" cy="8963"/>
          </a:xfrm>
          <a:prstGeom prst="line">
            <a:avLst/>
          </a:prstGeom>
          <a:ln w="127000" cap="rnd" cmpd="dbl">
            <a:solidFill>
              <a:srgbClr val="00B0F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973117" y="655555"/>
            <a:ext cx="907621" cy="1763521"/>
            <a:chOff x="7867987" y="749848"/>
            <a:chExt cx="907621" cy="1763521"/>
          </a:xfrm>
        </p:grpSpPr>
        <p:sp>
          <p:nvSpPr>
            <p:cNvPr id="6" name="Chevron 5"/>
            <p:cNvSpPr/>
            <p:nvPr/>
          </p:nvSpPr>
          <p:spPr>
            <a:xfrm>
              <a:off x="8078248" y="749848"/>
              <a:ext cx="697360" cy="1752600"/>
            </a:xfrm>
            <a:prstGeom prst="chevron">
              <a:avLst>
                <a:gd name="adj" fmla="val 71429"/>
              </a:avLst>
            </a:prstGeom>
            <a:solidFill>
              <a:srgbClr val="00B0F0"/>
            </a:solidFill>
            <a:effectLst>
              <a:outerShdw blurRad="558800" dir="21594000" algn="ctr" rotWithShape="0">
                <a:srgbClr val="000000"/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7867987" y="760769"/>
              <a:ext cx="697360" cy="1752600"/>
            </a:xfrm>
            <a:prstGeom prst="chevron">
              <a:avLst>
                <a:gd name="adj" fmla="val 71429"/>
              </a:avLst>
            </a:prstGeom>
            <a:solidFill>
              <a:srgbClr val="00B0F0"/>
            </a:solidFill>
            <a:effectLst>
              <a:outerShdw blurRad="558800" dir="21594000" algn="ctr" rotWithShape="0">
                <a:srgbClr val="000000"/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45630" y="690025"/>
            <a:ext cx="751137" cy="1752600"/>
            <a:chOff x="1833540" y="185058"/>
            <a:chExt cx="751137" cy="1752600"/>
          </a:xfrm>
          <a:solidFill>
            <a:srgbClr val="00B0F0"/>
          </a:solidFill>
        </p:grpSpPr>
        <p:sp>
          <p:nvSpPr>
            <p:cNvPr id="8" name="Chevron 7"/>
            <p:cNvSpPr/>
            <p:nvPr/>
          </p:nvSpPr>
          <p:spPr>
            <a:xfrm flipH="1">
              <a:off x="1833540" y="185058"/>
              <a:ext cx="617992" cy="1752600"/>
            </a:xfrm>
            <a:prstGeom prst="chevron">
              <a:avLst>
                <a:gd name="adj" fmla="val 71429"/>
              </a:avLst>
            </a:prstGeom>
            <a:grpFill/>
            <a:effectLst>
              <a:outerShdw blurRad="558800" dir="21594000" algn="ctr" rotWithShape="0">
                <a:srgbClr val="000000"/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1966685" y="185058"/>
              <a:ext cx="617992" cy="1752600"/>
            </a:xfrm>
            <a:prstGeom prst="chevron">
              <a:avLst>
                <a:gd name="adj" fmla="val 71429"/>
              </a:avLst>
            </a:prstGeom>
            <a:grpFill/>
            <a:effectLst>
              <a:outerShdw blurRad="558800" dir="21594000" algn="ctr" rotWithShape="0">
                <a:srgbClr val="000000"/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51533" y="5522247"/>
            <a:ext cx="5975396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32" y="2753220"/>
            <a:ext cx="5975396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9342700"/>
              </p:ext>
            </p:extLst>
          </p:nvPr>
        </p:nvGraphicFramePr>
        <p:xfrm>
          <a:off x="1310185" y="1637731"/>
          <a:ext cx="8679976" cy="461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0171" y="528210"/>
            <a:ext cx="401257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7C9BEB39-F6A7-4FD3-AAFE-A13A7BB93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4FEF5D6F-B5A2-49AF-8258-FCCD41EAB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57601439-B1FC-461D-B76F-4A7CCC6F5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ACC2D6E-1ACC-41E5-B0F0-582D27932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4B6B2557-BF29-454E-88A5-E5AA670D1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D3710564-E904-4033-B74A-854680833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DFC1713D-D0A1-4CB1-A534-FF348575A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49777492-312B-420C-80CB-6FD1A4036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782879CC-FE3B-4A24-AF82-917B76826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73F6E3B3-2A21-4006-8DD7-42B47DB4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F89FFCD-7B4E-4A1E-AAE5-86B78F0C1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4A47C13A-9E4E-488D-AD48-051117DB2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graphicEl>
                                              <a:dgm id="{058AA497-3635-4090-99E8-A8525C326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E47AFD1F-0374-46FE-BA60-01B96E5A3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graphicEl>
                                              <a:dgm id="{742A82B5-B2D7-4454-A014-AFAEB5484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C4D1C484-D94D-4552-A71C-19786E8E1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>
                                            <p:graphicEl>
                                              <a:dgm id="{1E130AC8-411A-4EEF-B65C-AAE9C3ECB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0" y="478792"/>
            <a:ext cx="4174628" cy="3161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42" y="3639901"/>
            <a:ext cx="3857625" cy="262532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276290" y="1149930"/>
            <a:ext cx="3741165" cy="1259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28298" y="4069538"/>
            <a:ext cx="4438142" cy="1430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44" y="3641903"/>
            <a:ext cx="4174628" cy="288786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858179" y="1193156"/>
            <a:ext cx="3681606" cy="12634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5" y="734596"/>
            <a:ext cx="3857625" cy="288786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74210" y="4456935"/>
            <a:ext cx="3754780" cy="1111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64" y="3417876"/>
            <a:ext cx="4572000" cy="308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3" y="337134"/>
            <a:ext cx="3875484" cy="3080742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5104408" y="859758"/>
            <a:ext cx="4096737" cy="1555845"/>
          </a:xfrm>
          <a:prstGeom prst="leftArrow">
            <a:avLst>
              <a:gd name="adj1" fmla="val 50000"/>
              <a:gd name="adj2" fmla="val 62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323833" y="4531058"/>
            <a:ext cx="3780575" cy="1446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518615"/>
            <a:ext cx="4244454" cy="3007898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114604" y="998126"/>
            <a:ext cx="3943796" cy="1212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77" y="3526513"/>
            <a:ext cx="4680702" cy="30244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3206" y="4223103"/>
            <a:ext cx="3746791" cy="1290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ফলাবর্তন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637" y="3206871"/>
            <a:ext cx="753341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923" y="5065833"/>
            <a:ext cx="75494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সংবাদের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প্রত্যুত্তর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প্রদানকে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4849" y="5712270"/>
            <a:ext cx="18265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ভাষণ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4192" y="5711172"/>
            <a:ext cx="178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9998" y="5719145"/>
            <a:ext cx="16844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অবহিতকরণ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1219" y="5719146"/>
            <a:ext cx="17395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ফলাবর্তন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636" y="3888321"/>
            <a:ext cx="32328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প্রাপক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6655" y="3875020"/>
            <a:ext cx="3050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ডিকোডিং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636" y="4480951"/>
            <a:ext cx="32584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6655" y="4436339"/>
            <a:ext cx="3050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ফলাবর্তন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714968" y="3885531"/>
            <a:ext cx="644801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14014148">
            <a:off x="5961372" y="4330410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578530" y="38999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1589531" y="446255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202955" y="5717498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7111108" y="5624860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5164973" y="572361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1183354" y="567642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51923" y="1402378"/>
            <a:ext cx="7549438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637" y="2063048"/>
            <a:ext cx="32328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7074" y="2037116"/>
            <a:ext cx="3050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1923" y="2637826"/>
            <a:ext cx="32328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0969" y="2596801"/>
            <a:ext cx="3050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প্রাপক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5751395" y="2044958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alf Frame 34"/>
          <p:cNvSpPr/>
          <p:nvPr/>
        </p:nvSpPr>
        <p:spPr>
          <a:xfrm rot="14014148">
            <a:off x="1691550" y="2033569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1616461" y="259754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5735892" y="256661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Brace 31"/>
          <p:cNvSpPr/>
          <p:nvPr/>
        </p:nvSpPr>
        <p:spPr>
          <a:xfrm>
            <a:off x="1143636" y="371134"/>
            <a:ext cx="7573830" cy="622323"/>
          </a:xfrm>
          <a:prstGeom prst="bracePair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919162" y="2460435"/>
            <a:ext cx="8958262" cy="2834896"/>
          </a:xfrm>
          <a:prstGeom prst="round2SameRect">
            <a:avLst>
              <a:gd name="adj1" fmla="val 16667"/>
              <a:gd name="adj2" fmla="val 158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162" y="1138535"/>
            <a:ext cx="5431809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/>
              </a:rPr>
              <a:t>কাজ</a:t>
            </a:r>
            <a:endParaRPr lang="en-US" sz="4800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572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4235" y="144181"/>
            <a:ext cx="10129838" cy="60579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640646" y="1357314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830338" y="2277102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49369" y="1568452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16352" y="2157415"/>
            <a:ext cx="3708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449" y="2157415"/>
            <a:ext cx="329606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36" y="968405"/>
            <a:ext cx="2591609" cy="4409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3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109408" y="717452"/>
            <a:ext cx="4828032" cy="3662797"/>
            <a:chOff x="3364992" y="-2331762"/>
            <a:chExt cx="5925312" cy="7462638"/>
          </a:xfrm>
        </p:grpSpPr>
        <p:sp>
          <p:nvSpPr>
            <p:cNvPr id="23" name="Trapezoid 22"/>
            <p:cNvSpPr/>
            <p:nvPr/>
          </p:nvSpPr>
          <p:spPr>
            <a:xfrm rot="10800000">
              <a:off x="3364992" y="2483164"/>
              <a:ext cx="5925312" cy="2647712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>
              <a:off x="6574248" y="-2331762"/>
              <a:ext cx="1847773" cy="4709656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21362437" flipH="1">
              <a:off x="4995901" y="-783263"/>
              <a:ext cx="1266760" cy="3197637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2573000" y="3214576"/>
            <a:ext cx="24384000" cy="1501254"/>
            <a:chOff x="-12192000" y="3261815"/>
            <a:chExt cx="24384000" cy="1501254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3261815"/>
              <a:ext cx="12192000" cy="1501254"/>
              <a:chOff x="641445" y="2374710"/>
              <a:chExt cx="10263116" cy="1501254"/>
            </a:xfrm>
            <a:solidFill>
              <a:srgbClr val="00B0F0"/>
            </a:solidFill>
          </p:grpSpPr>
          <p:sp>
            <p:nvSpPr>
              <p:cNvPr id="2" name="Double Wave 1"/>
              <p:cNvSpPr/>
              <p:nvPr/>
            </p:nvSpPr>
            <p:spPr>
              <a:xfrm>
                <a:off x="641445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Double Wave 2"/>
              <p:cNvSpPr/>
              <p:nvPr/>
            </p:nvSpPr>
            <p:spPr>
              <a:xfrm>
                <a:off x="5773003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12192000" y="3261815"/>
              <a:ext cx="12192000" cy="1501254"/>
              <a:chOff x="641445" y="2374710"/>
              <a:chExt cx="10263116" cy="1501254"/>
            </a:xfrm>
            <a:solidFill>
              <a:srgbClr val="00B0F0"/>
            </a:solidFill>
          </p:grpSpPr>
          <p:sp>
            <p:nvSpPr>
              <p:cNvPr id="6" name="Double Wave 5"/>
              <p:cNvSpPr/>
              <p:nvPr/>
            </p:nvSpPr>
            <p:spPr>
              <a:xfrm>
                <a:off x="641445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ouble Wave 6"/>
              <p:cNvSpPr/>
              <p:nvPr/>
            </p:nvSpPr>
            <p:spPr>
              <a:xfrm>
                <a:off x="5773003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12573000" y="4380249"/>
            <a:ext cx="24384000" cy="1501254"/>
            <a:chOff x="-12192000" y="3261815"/>
            <a:chExt cx="24384000" cy="1501254"/>
          </a:xfrm>
          <a:solidFill>
            <a:srgbClr val="0070C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0" y="3261815"/>
              <a:ext cx="12192000" cy="1501254"/>
              <a:chOff x="641445" y="2374710"/>
              <a:chExt cx="10263116" cy="1501254"/>
            </a:xfrm>
            <a:grpFill/>
          </p:grpSpPr>
          <p:sp>
            <p:nvSpPr>
              <p:cNvPr id="14" name="Double Wave 13"/>
              <p:cNvSpPr/>
              <p:nvPr/>
            </p:nvSpPr>
            <p:spPr>
              <a:xfrm>
                <a:off x="641445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uble Wave 14"/>
              <p:cNvSpPr/>
              <p:nvPr/>
            </p:nvSpPr>
            <p:spPr>
              <a:xfrm>
                <a:off x="5773003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-12192000" y="3261815"/>
              <a:ext cx="12192000" cy="1501254"/>
              <a:chOff x="641445" y="2374710"/>
              <a:chExt cx="10263116" cy="1501254"/>
            </a:xfrm>
            <a:grpFill/>
          </p:grpSpPr>
          <p:sp>
            <p:nvSpPr>
              <p:cNvPr id="12" name="Double Wave 11"/>
              <p:cNvSpPr/>
              <p:nvPr/>
            </p:nvSpPr>
            <p:spPr>
              <a:xfrm>
                <a:off x="641445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uble Wave 12"/>
              <p:cNvSpPr/>
              <p:nvPr/>
            </p:nvSpPr>
            <p:spPr>
              <a:xfrm>
                <a:off x="5773003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-12573000" y="5356746"/>
            <a:ext cx="24384000" cy="1501254"/>
            <a:chOff x="-12192000" y="3261815"/>
            <a:chExt cx="24384000" cy="1501254"/>
          </a:xfrm>
          <a:solidFill>
            <a:srgbClr val="002060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0" y="3261815"/>
              <a:ext cx="12192000" cy="1501254"/>
              <a:chOff x="641445" y="2374710"/>
              <a:chExt cx="10263116" cy="1501254"/>
            </a:xfrm>
            <a:grpFill/>
          </p:grpSpPr>
          <p:sp>
            <p:nvSpPr>
              <p:cNvPr id="21" name="Double Wave 20"/>
              <p:cNvSpPr/>
              <p:nvPr/>
            </p:nvSpPr>
            <p:spPr>
              <a:xfrm>
                <a:off x="641445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uble Wave 21"/>
              <p:cNvSpPr/>
              <p:nvPr/>
            </p:nvSpPr>
            <p:spPr>
              <a:xfrm>
                <a:off x="5773003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12192000" y="3261815"/>
              <a:ext cx="12192000" cy="1501254"/>
              <a:chOff x="641445" y="2374710"/>
              <a:chExt cx="10263116" cy="1501254"/>
            </a:xfrm>
            <a:grpFill/>
          </p:grpSpPr>
          <p:sp>
            <p:nvSpPr>
              <p:cNvPr id="19" name="Double Wave 18"/>
              <p:cNvSpPr/>
              <p:nvPr/>
            </p:nvSpPr>
            <p:spPr>
              <a:xfrm>
                <a:off x="641445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uble Wave 19"/>
              <p:cNvSpPr/>
              <p:nvPr/>
            </p:nvSpPr>
            <p:spPr>
              <a:xfrm>
                <a:off x="5773003" y="2374710"/>
                <a:ext cx="5131558" cy="1501254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itle 1"/>
          <p:cNvSpPr txBox="1">
            <a:spLocks/>
          </p:cNvSpPr>
          <p:nvPr/>
        </p:nvSpPr>
        <p:spPr>
          <a:xfrm>
            <a:off x="43844" y="196874"/>
            <a:ext cx="4913145" cy="67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 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1 0.00555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1 0.00555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28299" y="821993"/>
            <a:ext cx="3631442" cy="5155726"/>
            <a:chOff x="1323833" y="776324"/>
            <a:chExt cx="3631442" cy="5155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776324"/>
              <a:ext cx="3631442" cy="26088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3540494"/>
              <a:ext cx="3631442" cy="239155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346210" y="776325"/>
            <a:ext cx="3807725" cy="5201394"/>
            <a:chOff x="6346210" y="776325"/>
            <a:chExt cx="3807725" cy="52013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210" y="776325"/>
              <a:ext cx="3807724" cy="2608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277" y="3586163"/>
              <a:ext cx="3762658" cy="239155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132572" y="91031"/>
            <a:ext cx="334327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299" y="6087419"/>
            <a:ext cx="51629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1276" y="6087419"/>
            <a:ext cx="37626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062" y="842698"/>
            <a:ext cx="5513588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024" y="5112328"/>
            <a:ext cx="7219665" cy="52322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ব্যবসায়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যোগাযোগের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প্রকারভেদ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78" y="1892880"/>
            <a:ext cx="7874759" cy="28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047" y="992868"/>
            <a:ext cx="8474122" cy="3385219"/>
            <a:chOff x="574343" y="760857"/>
            <a:chExt cx="8474122" cy="3385219"/>
          </a:xfrm>
        </p:grpSpPr>
        <p:sp>
          <p:nvSpPr>
            <p:cNvPr id="4" name="TextBox 3"/>
            <p:cNvSpPr txBox="1"/>
            <p:nvPr/>
          </p:nvSpPr>
          <p:spPr>
            <a:xfrm>
              <a:off x="574343" y="760857"/>
              <a:ext cx="3534942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itchFamily="2" charset="0"/>
                </a:rPr>
                <a:t>এ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…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343" y="2603435"/>
              <a:ext cx="8474122" cy="584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itchFamily="2" charset="0"/>
                  <a:sym typeface="Webdings"/>
                </a:rPr>
                <a:t>ব্যবসায়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যোগাযোগের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পদ্ধতি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ব্যাখ্যা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করতে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পারবে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।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4343" y="1645569"/>
              <a:ext cx="8474122" cy="584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itchFamily="2" charset="0"/>
                  <a:sym typeface="Webdings"/>
                </a:rPr>
                <a:t>ব্যবসায়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যোগাযোগের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ধারণা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ব্যাখ্যা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করতে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পারবে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।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574343" y="3561301"/>
              <a:ext cx="8474122" cy="584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ব্যবসায়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যোগাযোগের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মাধ্যম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শনাক্ত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করতে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পারবে</a:t>
              </a:r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।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3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579" y="4635975"/>
            <a:ext cx="741919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ব্যক্তি,দল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সংবাদ,তথ্য,ভাব,ইচ্ছা,আকাঙ্খা,মনোভাব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79" y="733329"/>
            <a:ext cx="7419194" cy="35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0340235"/>
              </p:ext>
            </p:extLst>
          </p:nvPr>
        </p:nvGraphicFramePr>
        <p:xfrm>
          <a:off x="1072487" y="627797"/>
          <a:ext cx="8603776" cy="560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B8AA9E-9103-4D6D-A45A-7FC99805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1B8AA9E-9103-4D6D-A45A-7FC998050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1B8AA9E-9103-4D6D-A45A-7FC99805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1B8AA9E-9103-4D6D-A45A-7FC99805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0064F-610F-4476-B84C-92525D4E4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6A10064F-610F-4476-B84C-92525D4E4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6A10064F-610F-4476-B84C-92525D4E4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A10064F-610F-4476-B84C-92525D4E4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92C2E-BE15-4F1F-925E-E148487D3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DF92C2E-BE15-4F1F-925E-E148487D3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DF92C2E-BE15-4F1F-925E-E148487D3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DF92C2E-BE15-4F1F-925E-E148487D3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3B8EEA-D348-4E59-916F-5AA7D9A6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F13B8EEA-D348-4E59-916F-5AA7D9A6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F13B8EEA-D348-4E59-916F-5AA7D9A6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13B8EEA-D348-4E59-916F-5AA7D9A6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52C5C-561C-4099-9049-66DB65A2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E7252C5C-561C-4099-9049-66DB65A2E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7252C5C-561C-4099-9049-66DB65A2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E7252C5C-561C-4099-9049-66DB65A2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B281F-F43F-4DF1-8957-F6997865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66FB281F-F43F-4DF1-8957-F69978657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66FB281F-F43F-4DF1-8957-F6997865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66FB281F-F43F-4DF1-8957-F6997865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9954B-50A5-41C7-BAFE-48845450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8389954B-50A5-41C7-BAFE-48845450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8389954B-50A5-41C7-BAFE-48845450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389954B-50A5-41C7-BAFE-48845450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26C013-D7DA-4DAF-B16D-73C47948F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3A26C013-D7DA-4DAF-B16D-73C47948F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3A26C013-D7DA-4DAF-B16D-73C47948F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3A26C013-D7DA-4DAF-B16D-73C47948F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C84F2-C200-4B1A-87CC-D2671B1D3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725C84F2-C200-4B1A-87CC-D2671B1D3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725C84F2-C200-4B1A-87CC-D2671B1D3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725C84F2-C200-4B1A-87CC-D2671B1D3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41990-C1EB-4C26-BDA4-15302576A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DBF41990-C1EB-4C26-BDA4-15302576A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DBF41990-C1EB-4C26-BDA4-15302576A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BF41990-C1EB-4C26-BDA4-15302576A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3BF29-5101-4C89-B968-909E595D1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CAE3BF29-5101-4C89-B968-909E595D1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CAE3BF29-5101-4C89-B968-909E595D1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CAE3BF29-5101-4C89-B968-909E595D1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77DE3C-ACB5-482B-B309-AF56B147E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D077DE3C-ACB5-482B-B309-AF56B147E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D077DE3C-ACB5-482B-B309-AF56B147E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077DE3C-ACB5-482B-B309-AF56B147E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6C26EC-3C85-4868-9CB4-A6AB5ADAF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566C26EC-3C85-4868-9CB4-A6AB5ADAF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566C26EC-3C85-4868-9CB4-A6AB5ADAF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566C26EC-3C85-4868-9CB4-A6AB5ADAF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90C387-FD34-4B9B-924D-4F13819F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9F90C387-FD34-4B9B-924D-4F13819F1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9F90C387-FD34-4B9B-924D-4F13819F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9F90C387-FD34-4B9B-924D-4F13819F1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544" y="695521"/>
            <a:ext cx="10822676" cy="3091023"/>
            <a:chOff x="232010" y="804703"/>
            <a:chExt cx="10822676" cy="30910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10" y="804703"/>
              <a:ext cx="3428858" cy="30385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155" y="804703"/>
              <a:ext cx="3466531" cy="309102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440" y="804703"/>
              <a:ext cx="3414143" cy="303858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17439" y="4415289"/>
            <a:ext cx="341414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855" y="965792"/>
            <a:ext cx="11177481" cy="3469731"/>
            <a:chOff x="146855" y="965792"/>
            <a:chExt cx="11177481" cy="34697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55" y="965792"/>
              <a:ext cx="3595794" cy="346973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889" y="965792"/>
              <a:ext cx="3732663" cy="346973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792" y="965792"/>
              <a:ext cx="3698544" cy="346973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817889" y="5133265"/>
            <a:ext cx="351234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234</Words>
  <Application>Microsoft Office PowerPoint</Application>
  <PresentationFormat>Custom</PresentationFormat>
  <Paragraphs>73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M.A</cp:lastModifiedBy>
  <cp:revision>111</cp:revision>
  <dcterms:created xsi:type="dcterms:W3CDTF">2019-08-12T07:51:05Z</dcterms:created>
  <dcterms:modified xsi:type="dcterms:W3CDTF">2020-01-28T03:15:45Z</dcterms:modified>
</cp:coreProperties>
</file>